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99"/>
  </p:notesMasterIdLst>
  <p:handoutMasterIdLst>
    <p:handoutMasterId r:id="rId100"/>
  </p:handoutMasterIdLst>
  <p:sldIdLst>
    <p:sldId id="637" r:id="rId5"/>
    <p:sldId id="293" r:id="rId6"/>
    <p:sldId id="288" r:id="rId7"/>
    <p:sldId id="294" r:id="rId8"/>
    <p:sldId id="295" r:id="rId9"/>
    <p:sldId id="374" r:id="rId10"/>
    <p:sldId id="296" r:id="rId11"/>
    <p:sldId id="297" r:id="rId12"/>
    <p:sldId id="625" r:id="rId13"/>
    <p:sldId id="300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3" r:id="rId24"/>
    <p:sldId id="311" r:id="rId25"/>
    <p:sldId id="627" r:id="rId26"/>
    <p:sldId id="315" r:id="rId27"/>
    <p:sldId id="628" r:id="rId28"/>
    <p:sldId id="319" r:id="rId29"/>
    <p:sldId id="321" r:id="rId30"/>
    <p:sldId id="629" r:id="rId31"/>
    <p:sldId id="323" r:id="rId32"/>
    <p:sldId id="630" r:id="rId33"/>
    <p:sldId id="325" r:id="rId34"/>
    <p:sldId id="326" r:id="rId35"/>
    <p:sldId id="327" r:id="rId36"/>
    <p:sldId id="329" r:id="rId37"/>
    <p:sldId id="328" r:id="rId38"/>
    <p:sldId id="331" r:id="rId39"/>
    <p:sldId id="631" r:id="rId40"/>
    <p:sldId id="333" r:id="rId41"/>
    <p:sldId id="336" r:id="rId42"/>
    <p:sldId id="335" r:id="rId43"/>
    <p:sldId id="632" r:id="rId44"/>
    <p:sldId id="338" r:id="rId45"/>
    <p:sldId id="339" r:id="rId46"/>
    <p:sldId id="340" r:id="rId47"/>
    <p:sldId id="341" r:id="rId48"/>
    <p:sldId id="633" r:id="rId49"/>
    <p:sldId id="343" r:id="rId50"/>
    <p:sldId id="634" r:id="rId51"/>
    <p:sldId id="346" r:id="rId52"/>
    <p:sldId id="347" r:id="rId53"/>
    <p:sldId id="348" r:id="rId54"/>
    <p:sldId id="349" r:id="rId55"/>
    <p:sldId id="635" r:id="rId56"/>
    <p:sldId id="351" r:id="rId57"/>
    <p:sldId id="624" r:id="rId58"/>
    <p:sldId id="622" r:id="rId59"/>
    <p:sldId id="623" r:id="rId60"/>
    <p:sldId id="636" r:id="rId61"/>
    <p:sldId id="291" r:id="rId62"/>
    <p:sldId id="352" r:id="rId63"/>
    <p:sldId id="353" r:id="rId64"/>
    <p:sldId id="354" r:id="rId65"/>
    <p:sldId id="355" r:id="rId66"/>
    <p:sldId id="588" r:id="rId67"/>
    <p:sldId id="356" r:id="rId68"/>
    <p:sldId id="357" r:id="rId69"/>
    <p:sldId id="358" r:id="rId70"/>
    <p:sldId id="359" r:id="rId71"/>
    <p:sldId id="360" r:id="rId72"/>
    <p:sldId id="568" r:id="rId73"/>
    <p:sldId id="569" r:id="rId74"/>
    <p:sldId id="594" r:id="rId75"/>
    <p:sldId id="593" r:id="rId76"/>
    <p:sldId id="570" r:id="rId77"/>
    <p:sldId id="571" r:id="rId78"/>
    <p:sldId id="572" r:id="rId79"/>
    <p:sldId id="573" r:id="rId80"/>
    <p:sldId id="272" r:id="rId81"/>
    <p:sldId id="574" r:id="rId82"/>
    <p:sldId id="595" r:id="rId83"/>
    <p:sldId id="577" r:id="rId84"/>
    <p:sldId id="578" r:id="rId85"/>
    <p:sldId id="361" r:id="rId86"/>
    <p:sldId id="579" r:id="rId87"/>
    <p:sldId id="580" r:id="rId88"/>
    <p:sldId id="362" r:id="rId89"/>
    <p:sldId id="363" r:id="rId90"/>
    <p:sldId id="365" r:id="rId91"/>
    <p:sldId id="581" r:id="rId92"/>
    <p:sldId id="582" r:id="rId93"/>
    <p:sldId id="366" r:id="rId94"/>
    <p:sldId id="566" r:id="rId95"/>
    <p:sldId id="267" r:id="rId96"/>
    <p:sldId id="583" r:id="rId97"/>
    <p:sldId id="280" r:id="rId98"/>
  </p:sldIdLst>
  <p:sldSz cx="12192000" cy="6858000"/>
  <p:notesSz cx="9926638" cy="6797675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37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xanna Karlsen" initials="RK" lastIdx="48" clrIdx="0">
    <p:extLst>
      <p:ext uri="{19B8F6BF-5375-455C-9EA6-DF929625EA0E}">
        <p15:presenceInfo xmlns:p15="http://schemas.microsoft.com/office/powerpoint/2012/main" userId="S-1-5-21-2920823866-1361275335-461616701-2268" providerId="AD"/>
      </p:ext>
    </p:extLst>
  </p:cmAuthor>
  <p:cmAuthor id="2" name="Calle Ljungström" initials="CL" lastIdx="41" clrIdx="1">
    <p:extLst>
      <p:ext uri="{19B8F6BF-5375-455C-9EA6-DF929625EA0E}">
        <p15:presenceInfo xmlns:p15="http://schemas.microsoft.com/office/powerpoint/2012/main" userId="S::calle.ljungstrom@gknordic.com::088eec73-1e25-411d-a105-0282427c44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00"/>
    <a:srgbClr val="004C93"/>
    <a:srgbClr val="8AC2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2"/>
  </p:normalViewPr>
  <p:slideViewPr>
    <p:cSldViewPr snapToGrid="0">
      <p:cViewPr varScale="1">
        <p:scale>
          <a:sx n="104" d="100"/>
          <a:sy n="104" d="100"/>
        </p:scale>
        <p:origin x="800" y="19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notesMaster" Target="notesMasters/notesMaster1.xml"/><Relationship Id="rId10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handoutMaster" Target="handoutMasters/handoutMaster1.xml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695F9-DE15-4242-AECA-1AD6126415D5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A296F-11C3-4A5E-BC2F-5AA7728DF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8385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pos="435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08EC8-C3F9-4E7C-B5DB-4C342F76D18F}" type="datetimeFigureOut">
              <a:rPr lang="sv-SE" smtClean="0"/>
              <a:t>2025-05-20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36944-9BE1-488B-B512-64F4E45CFE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011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23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46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69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92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115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337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560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783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CC2DA-CD8E-F040-BC67-EA7B95071110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58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CC2DA-CD8E-F040-BC67-EA7B95071110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6617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CC2DA-CD8E-F040-BC67-EA7B95071110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552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2B2B1B90-B8EC-4483-8E3D-6084287DB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625"/>
          <a:stretch/>
        </p:blipFill>
        <p:spPr>
          <a:xfrm>
            <a:off x="-233" y="-22760"/>
            <a:ext cx="12192233" cy="6892242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697EC99-C915-425F-A70E-6A14931770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6" y="6415469"/>
            <a:ext cx="12212181" cy="453418"/>
          </a:xfrm>
          <a:prstGeom prst="rect">
            <a:avLst/>
          </a:prstGeom>
          <a:ln>
            <a:noFill/>
          </a:ln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F34FAF68-90D9-4517-8C8B-783AB2A737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0800000">
            <a:off x="-8348" y="1494777"/>
            <a:ext cx="11027349" cy="3873040"/>
          </a:xfrm>
          <a:custGeom>
            <a:avLst/>
            <a:gdLst>
              <a:gd name="connsiteX0" fmla="*/ 809235 w 22141544"/>
              <a:gd name="connsiteY0" fmla="*/ 0 h 7729084"/>
              <a:gd name="connsiteX1" fmla="*/ 21332309 w 22141544"/>
              <a:gd name="connsiteY1" fmla="*/ 0 h 7729084"/>
              <a:gd name="connsiteX2" fmla="*/ 22141544 w 22141544"/>
              <a:gd name="connsiteY2" fmla="*/ 809235 h 7729084"/>
              <a:gd name="connsiteX3" fmla="*/ 22141544 w 22141544"/>
              <a:gd name="connsiteY3" fmla="*/ 7729084 h 7729084"/>
              <a:gd name="connsiteX4" fmla="*/ 22141544 w 22141544"/>
              <a:gd name="connsiteY4" fmla="*/ 7729084 h 7729084"/>
              <a:gd name="connsiteX5" fmla="*/ 0 w 22141544"/>
              <a:gd name="connsiteY5" fmla="*/ 7729084 h 7729084"/>
              <a:gd name="connsiteX6" fmla="*/ 0 w 22141544"/>
              <a:gd name="connsiteY6" fmla="*/ 7729084 h 7729084"/>
              <a:gd name="connsiteX7" fmla="*/ 0 w 22141544"/>
              <a:gd name="connsiteY7" fmla="*/ 809235 h 7729084"/>
              <a:gd name="connsiteX8" fmla="*/ 809235 w 22141544"/>
              <a:gd name="connsiteY8" fmla="*/ 0 h 7729084"/>
              <a:gd name="connsiteX0" fmla="*/ 809235 w 23116080"/>
              <a:gd name="connsiteY0" fmla="*/ 0 h 7729084"/>
              <a:gd name="connsiteX1" fmla="*/ 21332309 w 23116080"/>
              <a:gd name="connsiteY1" fmla="*/ 0 h 7729084"/>
              <a:gd name="connsiteX2" fmla="*/ 22141544 w 23116080"/>
              <a:gd name="connsiteY2" fmla="*/ 7729084 h 7729084"/>
              <a:gd name="connsiteX3" fmla="*/ 22141544 w 23116080"/>
              <a:gd name="connsiteY3" fmla="*/ 7729084 h 7729084"/>
              <a:gd name="connsiteX4" fmla="*/ 0 w 23116080"/>
              <a:gd name="connsiteY4" fmla="*/ 7729084 h 7729084"/>
              <a:gd name="connsiteX5" fmla="*/ 0 w 23116080"/>
              <a:gd name="connsiteY5" fmla="*/ 7729084 h 7729084"/>
              <a:gd name="connsiteX6" fmla="*/ 0 w 23116080"/>
              <a:gd name="connsiteY6" fmla="*/ 809235 h 7729084"/>
              <a:gd name="connsiteX7" fmla="*/ 809235 w 23116080"/>
              <a:gd name="connsiteY7" fmla="*/ 0 h 7729084"/>
              <a:gd name="connsiteX0" fmla="*/ 809235 w 23576247"/>
              <a:gd name="connsiteY0" fmla="*/ 0 h 7729084"/>
              <a:gd name="connsiteX1" fmla="*/ 21985451 w 23576247"/>
              <a:gd name="connsiteY1" fmla="*/ 21771 h 7729084"/>
              <a:gd name="connsiteX2" fmla="*/ 22141544 w 23576247"/>
              <a:gd name="connsiteY2" fmla="*/ 7729084 h 7729084"/>
              <a:gd name="connsiteX3" fmla="*/ 22141544 w 23576247"/>
              <a:gd name="connsiteY3" fmla="*/ 7729084 h 7729084"/>
              <a:gd name="connsiteX4" fmla="*/ 0 w 23576247"/>
              <a:gd name="connsiteY4" fmla="*/ 7729084 h 7729084"/>
              <a:gd name="connsiteX5" fmla="*/ 0 w 23576247"/>
              <a:gd name="connsiteY5" fmla="*/ 7729084 h 7729084"/>
              <a:gd name="connsiteX6" fmla="*/ 0 w 23576247"/>
              <a:gd name="connsiteY6" fmla="*/ 809235 h 7729084"/>
              <a:gd name="connsiteX7" fmla="*/ 809235 w 23576247"/>
              <a:gd name="connsiteY7" fmla="*/ 0 h 7729084"/>
              <a:gd name="connsiteX0" fmla="*/ 809235 w 22141544"/>
              <a:gd name="connsiteY0" fmla="*/ 0 h 7729084"/>
              <a:gd name="connsiteX1" fmla="*/ 21985451 w 22141544"/>
              <a:gd name="connsiteY1" fmla="*/ 21771 h 7729084"/>
              <a:gd name="connsiteX2" fmla="*/ 22141544 w 22141544"/>
              <a:gd name="connsiteY2" fmla="*/ 7729084 h 7729084"/>
              <a:gd name="connsiteX3" fmla="*/ 22141544 w 22141544"/>
              <a:gd name="connsiteY3" fmla="*/ 7729084 h 7729084"/>
              <a:gd name="connsiteX4" fmla="*/ 0 w 22141544"/>
              <a:gd name="connsiteY4" fmla="*/ 7729084 h 7729084"/>
              <a:gd name="connsiteX5" fmla="*/ 0 w 22141544"/>
              <a:gd name="connsiteY5" fmla="*/ 7729084 h 7729084"/>
              <a:gd name="connsiteX6" fmla="*/ 0 w 22141544"/>
              <a:gd name="connsiteY6" fmla="*/ 809235 h 7729084"/>
              <a:gd name="connsiteX7" fmla="*/ 809235 w 22141544"/>
              <a:gd name="connsiteY7" fmla="*/ 0 h 7729084"/>
              <a:gd name="connsiteX0" fmla="*/ 809235 w 22141544"/>
              <a:gd name="connsiteY0" fmla="*/ 0 h 9427256"/>
              <a:gd name="connsiteX1" fmla="*/ 21985451 w 22141544"/>
              <a:gd name="connsiteY1" fmla="*/ 21771 h 9427256"/>
              <a:gd name="connsiteX2" fmla="*/ 22141544 w 22141544"/>
              <a:gd name="connsiteY2" fmla="*/ 7729084 h 9427256"/>
              <a:gd name="connsiteX3" fmla="*/ 21706115 w 22141544"/>
              <a:gd name="connsiteY3" fmla="*/ 9427256 h 9427256"/>
              <a:gd name="connsiteX4" fmla="*/ 0 w 22141544"/>
              <a:gd name="connsiteY4" fmla="*/ 7729084 h 9427256"/>
              <a:gd name="connsiteX5" fmla="*/ 0 w 22141544"/>
              <a:gd name="connsiteY5" fmla="*/ 7729084 h 9427256"/>
              <a:gd name="connsiteX6" fmla="*/ 0 w 22141544"/>
              <a:gd name="connsiteY6" fmla="*/ 809235 h 9427256"/>
              <a:gd name="connsiteX7" fmla="*/ 809235 w 22141544"/>
              <a:gd name="connsiteY7" fmla="*/ 0 h 9427256"/>
              <a:gd name="connsiteX0" fmla="*/ 809235 w 22141544"/>
              <a:gd name="connsiteY0" fmla="*/ 0 h 7729084"/>
              <a:gd name="connsiteX1" fmla="*/ 21985451 w 22141544"/>
              <a:gd name="connsiteY1" fmla="*/ 21771 h 7729084"/>
              <a:gd name="connsiteX2" fmla="*/ 22141544 w 22141544"/>
              <a:gd name="connsiteY2" fmla="*/ 7729084 h 7729084"/>
              <a:gd name="connsiteX3" fmla="*/ 0 w 22141544"/>
              <a:gd name="connsiteY3" fmla="*/ 7729084 h 7729084"/>
              <a:gd name="connsiteX4" fmla="*/ 0 w 22141544"/>
              <a:gd name="connsiteY4" fmla="*/ 7729084 h 7729084"/>
              <a:gd name="connsiteX5" fmla="*/ 0 w 22141544"/>
              <a:gd name="connsiteY5" fmla="*/ 809235 h 7729084"/>
              <a:gd name="connsiteX6" fmla="*/ 809235 w 22141544"/>
              <a:gd name="connsiteY6" fmla="*/ 0 h 7729084"/>
              <a:gd name="connsiteX0" fmla="*/ 809235 w 22076230"/>
              <a:gd name="connsiteY0" fmla="*/ 0 h 7729084"/>
              <a:gd name="connsiteX1" fmla="*/ 21985451 w 22076230"/>
              <a:gd name="connsiteY1" fmla="*/ 21771 h 7729084"/>
              <a:gd name="connsiteX2" fmla="*/ 22076230 w 22076230"/>
              <a:gd name="connsiteY2" fmla="*/ 7729084 h 7729084"/>
              <a:gd name="connsiteX3" fmla="*/ 0 w 22076230"/>
              <a:gd name="connsiteY3" fmla="*/ 7729084 h 7729084"/>
              <a:gd name="connsiteX4" fmla="*/ 0 w 22076230"/>
              <a:gd name="connsiteY4" fmla="*/ 7729084 h 7729084"/>
              <a:gd name="connsiteX5" fmla="*/ 0 w 22076230"/>
              <a:gd name="connsiteY5" fmla="*/ 809235 h 7729084"/>
              <a:gd name="connsiteX6" fmla="*/ 809235 w 22076230"/>
              <a:gd name="connsiteY6" fmla="*/ 0 h 7729084"/>
              <a:gd name="connsiteX0" fmla="*/ 809235 w 22076230"/>
              <a:gd name="connsiteY0" fmla="*/ 0 h 7729084"/>
              <a:gd name="connsiteX1" fmla="*/ 21985451 w 22076230"/>
              <a:gd name="connsiteY1" fmla="*/ 21771 h 7729084"/>
              <a:gd name="connsiteX2" fmla="*/ 22076230 w 22076230"/>
              <a:gd name="connsiteY2" fmla="*/ 7729084 h 7729084"/>
              <a:gd name="connsiteX3" fmla="*/ 0 w 22076230"/>
              <a:gd name="connsiteY3" fmla="*/ 7729084 h 7729084"/>
              <a:gd name="connsiteX4" fmla="*/ 0 w 22076230"/>
              <a:gd name="connsiteY4" fmla="*/ 7729084 h 7729084"/>
              <a:gd name="connsiteX5" fmla="*/ 0 w 22076230"/>
              <a:gd name="connsiteY5" fmla="*/ 809235 h 7729084"/>
              <a:gd name="connsiteX6" fmla="*/ 809235 w 22076230"/>
              <a:gd name="connsiteY6" fmla="*/ 0 h 7729084"/>
              <a:gd name="connsiteX0" fmla="*/ 809235 w 22057569"/>
              <a:gd name="connsiteY0" fmla="*/ 0 h 7735289"/>
              <a:gd name="connsiteX1" fmla="*/ 21985451 w 22057569"/>
              <a:gd name="connsiteY1" fmla="*/ 21771 h 7735289"/>
              <a:gd name="connsiteX2" fmla="*/ 22057569 w 22057569"/>
              <a:gd name="connsiteY2" fmla="*/ 7735289 h 7735289"/>
              <a:gd name="connsiteX3" fmla="*/ 0 w 22057569"/>
              <a:gd name="connsiteY3" fmla="*/ 7729084 h 7735289"/>
              <a:gd name="connsiteX4" fmla="*/ 0 w 22057569"/>
              <a:gd name="connsiteY4" fmla="*/ 7729084 h 7735289"/>
              <a:gd name="connsiteX5" fmla="*/ 0 w 22057569"/>
              <a:gd name="connsiteY5" fmla="*/ 809235 h 7735289"/>
              <a:gd name="connsiteX6" fmla="*/ 809235 w 22057569"/>
              <a:gd name="connsiteY6" fmla="*/ 0 h 7735289"/>
              <a:gd name="connsiteX0" fmla="*/ 809235 w 22057569"/>
              <a:gd name="connsiteY0" fmla="*/ 0 h 7735289"/>
              <a:gd name="connsiteX1" fmla="*/ 21985451 w 22057569"/>
              <a:gd name="connsiteY1" fmla="*/ 21771 h 7735289"/>
              <a:gd name="connsiteX2" fmla="*/ 22057569 w 22057569"/>
              <a:gd name="connsiteY2" fmla="*/ 7735289 h 7735289"/>
              <a:gd name="connsiteX3" fmla="*/ 0 w 22057569"/>
              <a:gd name="connsiteY3" fmla="*/ 7729084 h 7735289"/>
              <a:gd name="connsiteX4" fmla="*/ 0 w 22057569"/>
              <a:gd name="connsiteY4" fmla="*/ 7729084 h 7735289"/>
              <a:gd name="connsiteX5" fmla="*/ 0 w 22057569"/>
              <a:gd name="connsiteY5" fmla="*/ 809235 h 7735289"/>
              <a:gd name="connsiteX6" fmla="*/ 809235 w 22057569"/>
              <a:gd name="connsiteY6" fmla="*/ 0 h 7735289"/>
              <a:gd name="connsiteX0" fmla="*/ 809235 w 22075514"/>
              <a:gd name="connsiteY0" fmla="*/ 0 h 7735289"/>
              <a:gd name="connsiteX1" fmla="*/ 22053877 w 22075514"/>
              <a:gd name="connsiteY1" fmla="*/ 15566 h 7735289"/>
              <a:gd name="connsiteX2" fmla="*/ 22057569 w 22075514"/>
              <a:gd name="connsiteY2" fmla="*/ 7735289 h 7735289"/>
              <a:gd name="connsiteX3" fmla="*/ 0 w 22075514"/>
              <a:gd name="connsiteY3" fmla="*/ 7729084 h 7735289"/>
              <a:gd name="connsiteX4" fmla="*/ 0 w 22075514"/>
              <a:gd name="connsiteY4" fmla="*/ 7729084 h 7735289"/>
              <a:gd name="connsiteX5" fmla="*/ 0 w 22075514"/>
              <a:gd name="connsiteY5" fmla="*/ 809235 h 7735289"/>
              <a:gd name="connsiteX6" fmla="*/ 809235 w 22075514"/>
              <a:gd name="connsiteY6" fmla="*/ 0 h 7735289"/>
              <a:gd name="connsiteX0" fmla="*/ 809235 w 22061708"/>
              <a:gd name="connsiteY0" fmla="*/ 0 h 7735289"/>
              <a:gd name="connsiteX1" fmla="*/ 22053877 w 22061708"/>
              <a:gd name="connsiteY1" fmla="*/ 15566 h 7735289"/>
              <a:gd name="connsiteX2" fmla="*/ 22057569 w 22061708"/>
              <a:gd name="connsiteY2" fmla="*/ 7735289 h 7735289"/>
              <a:gd name="connsiteX3" fmla="*/ 0 w 22061708"/>
              <a:gd name="connsiteY3" fmla="*/ 7729084 h 7735289"/>
              <a:gd name="connsiteX4" fmla="*/ 0 w 22061708"/>
              <a:gd name="connsiteY4" fmla="*/ 7729084 h 7735289"/>
              <a:gd name="connsiteX5" fmla="*/ 0 w 22061708"/>
              <a:gd name="connsiteY5" fmla="*/ 809235 h 7735289"/>
              <a:gd name="connsiteX6" fmla="*/ 809235 w 22061708"/>
              <a:gd name="connsiteY6" fmla="*/ 0 h 7735289"/>
              <a:gd name="connsiteX0" fmla="*/ 809235 w 22061707"/>
              <a:gd name="connsiteY0" fmla="*/ 0 h 7735289"/>
              <a:gd name="connsiteX1" fmla="*/ 22053876 w 22061707"/>
              <a:gd name="connsiteY1" fmla="*/ 9360 h 7735289"/>
              <a:gd name="connsiteX2" fmla="*/ 22057569 w 22061707"/>
              <a:gd name="connsiteY2" fmla="*/ 7735289 h 7735289"/>
              <a:gd name="connsiteX3" fmla="*/ 0 w 22061707"/>
              <a:gd name="connsiteY3" fmla="*/ 7729084 h 7735289"/>
              <a:gd name="connsiteX4" fmla="*/ 0 w 22061707"/>
              <a:gd name="connsiteY4" fmla="*/ 7729084 h 7735289"/>
              <a:gd name="connsiteX5" fmla="*/ 0 w 22061707"/>
              <a:gd name="connsiteY5" fmla="*/ 809235 h 7735289"/>
              <a:gd name="connsiteX6" fmla="*/ 809235 w 22061707"/>
              <a:gd name="connsiteY6" fmla="*/ 0 h 7735289"/>
              <a:gd name="connsiteX0" fmla="*/ 809235 w 22057569"/>
              <a:gd name="connsiteY0" fmla="*/ 0 h 7735289"/>
              <a:gd name="connsiteX1" fmla="*/ 22053876 w 22057569"/>
              <a:gd name="connsiteY1" fmla="*/ 9360 h 7735289"/>
              <a:gd name="connsiteX2" fmla="*/ 22057569 w 22057569"/>
              <a:gd name="connsiteY2" fmla="*/ 7735289 h 7735289"/>
              <a:gd name="connsiteX3" fmla="*/ 0 w 22057569"/>
              <a:gd name="connsiteY3" fmla="*/ 7729084 h 7735289"/>
              <a:gd name="connsiteX4" fmla="*/ 0 w 22057569"/>
              <a:gd name="connsiteY4" fmla="*/ 7729084 h 7735289"/>
              <a:gd name="connsiteX5" fmla="*/ 0 w 22057569"/>
              <a:gd name="connsiteY5" fmla="*/ 809235 h 7735289"/>
              <a:gd name="connsiteX6" fmla="*/ 809235 w 22057569"/>
              <a:gd name="connsiteY6" fmla="*/ 0 h 7735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57569" h="7735289">
                <a:moveTo>
                  <a:pt x="809235" y="0"/>
                </a:moveTo>
                <a:lnTo>
                  <a:pt x="22053876" y="9360"/>
                </a:lnTo>
                <a:cubicBezTo>
                  <a:pt x="22054299" y="275829"/>
                  <a:pt x="22050216" y="6515474"/>
                  <a:pt x="22057569" y="7735289"/>
                </a:cubicBezTo>
                <a:lnTo>
                  <a:pt x="0" y="7729084"/>
                </a:lnTo>
                <a:lnTo>
                  <a:pt x="0" y="7729084"/>
                </a:lnTo>
                <a:lnTo>
                  <a:pt x="0" y="809235"/>
                </a:lnTo>
                <a:cubicBezTo>
                  <a:pt x="0" y="362307"/>
                  <a:pt x="362307" y="0"/>
                  <a:pt x="809235" y="0"/>
                </a:cubicBezTo>
                <a:close/>
              </a:path>
            </a:pathLst>
          </a:custGeom>
          <a:solidFill>
            <a:schemeClr val="bg1">
              <a:alpha val="87059"/>
            </a:schemeClr>
          </a:solidFill>
          <a:ln>
            <a:solidFill>
              <a:srgbClr val="FFFFFF">
                <a:alpha val="0"/>
              </a:srgbClr>
            </a:solidFill>
          </a:ln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4785" y="2777861"/>
            <a:ext cx="9144000" cy="1267506"/>
          </a:xfrm>
        </p:spPr>
        <p:txBody>
          <a:bodyPr anchor="ctr"/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Main title</a:t>
            </a:r>
            <a:br>
              <a:rPr lang="en-US"/>
            </a:br>
            <a:r>
              <a:rPr lang="en-US"/>
              <a:t>Second 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0488" y="4331382"/>
            <a:ext cx="9142611" cy="81756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Name Surname, Title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C4BBCB7-03B7-4D33-A903-39C53F736F88}"/>
              </a:ext>
            </a:extLst>
          </p:cNvPr>
          <p:cNvSpPr/>
          <p:nvPr userDrawn="1"/>
        </p:nvSpPr>
        <p:spPr>
          <a:xfrm>
            <a:off x="9093955" y="-320933"/>
            <a:ext cx="29113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</a:rPr>
              <a:t>[Please note! Image must be placed as background image]</a:t>
            </a:r>
            <a:endParaRPr lang="sv-SE" sz="900">
              <a:solidFill>
                <a:schemeClr val="tx1"/>
              </a:solidFill>
            </a:endParaRPr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B97E89BE-FEB7-40BF-88D7-2BB3D52446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048" y="6564984"/>
            <a:ext cx="2372366" cy="179357"/>
          </a:xfrm>
          <a:prstGeom prst="rect">
            <a:avLst/>
          </a:prstGeom>
        </p:spPr>
      </p:pic>
      <p:sp>
        <p:nvSpPr>
          <p:cNvPr id="23" name="Platshållare för text 21">
            <a:extLst>
              <a:ext uri="{FF2B5EF4-FFF2-40B4-BE49-F238E27FC236}">
                <a16:creationId xmlns:a16="http://schemas.microsoft.com/office/drawing/2014/main" id="{2176176F-F290-4AD8-9111-19F8E77717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00735" y="2003085"/>
            <a:ext cx="2544869" cy="396000"/>
          </a:xfr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FFFF">
                <a:alpha val="0"/>
              </a:srgbClr>
            </a:solidFill>
          </a:ln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66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left + 1/3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5" y="453430"/>
            <a:ext cx="6567430" cy="689206"/>
          </a:xfrm>
        </p:spPr>
        <p:txBody>
          <a:bodyPr/>
          <a:lstStyle>
            <a:lvl1pPr>
              <a:defRPr lang="en-US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8412" y="1494002"/>
            <a:ext cx="6569807" cy="44751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8027CBC-49C1-43A7-ACFE-2377E75164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08124" y="1"/>
            <a:ext cx="4583876" cy="6423944"/>
          </a:xfrm>
          <a:solidFill>
            <a:schemeClr val="bg2"/>
          </a:solidFill>
          <a:ln>
            <a:noFill/>
          </a:ln>
        </p:spPr>
        <p:txBody>
          <a:bodyPr tIns="612000"/>
          <a:lstStyle>
            <a:lvl1pPr marL="0" indent="0" algn="ctr">
              <a:buFontTx/>
              <a:buNone/>
              <a:defRPr lang="en-US" sz="1250" b="0" i="0" u="none" strike="noStrike" baseline="0" smtClean="0">
                <a:solidFill>
                  <a:schemeClr val="accent1"/>
                </a:solidFill>
              </a:defRPr>
            </a:lvl1pPr>
          </a:lstStyle>
          <a:p>
            <a:r>
              <a:rPr lang="pl-PL" sz="125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Kliknij ikonę, aby dodać obraz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9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11">
            <a:extLst>
              <a:ext uri="{FF2B5EF4-FFF2-40B4-BE49-F238E27FC236}">
                <a16:creationId xmlns:a16="http://schemas.microsoft.com/office/drawing/2014/main" id="{2294564E-EC4B-47A5-8859-BD3A4D2BBA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08124" y="2"/>
            <a:ext cx="4583876" cy="6418847"/>
          </a:xfrm>
          <a:solidFill>
            <a:schemeClr val="bg2"/>
          </a:solidFill>
          <a:ln>
            <a:noFill/>
          </a:ln>
        </p:spPr>
        <p:txBody>
          <a:bodyPr tIns="612000"/>
          <a:lstStyle>
            <a:lvl1pPr marL="0" indent="0" algn="ctr">
              <a:buFontTx/>
              <a:buNone/>
              <a:defRPr lang="en-US" sz="1250" b="0" i="0" u="none" strike="noStrike" baseline="0" smtClean="0">
                <a:solidFill>
                  <a:schemeClr val="accent1"/>
                </a:solidFill>
              </a:defRPr>
            </a:lvl1pPr>
          </a:lstStyle>
          <a:p>
            <a:r>
              <a:rPr lang="pl-PL" sz="125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Kliknij ikonę, aby dodać obraz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14" y="873496"/>
            <a:ext cx="6544739" cy="512839"/>
          </a:xfrm>
        </p:spPr>
        <p:txBody>
          <a:bodyPr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sv-SE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3935" y="1494000"/>
            <a:ext cx="6543370" cy="181275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Copy </a:t>
            </a:r>
            <a:r>
              <a:rPr lang="sv-SE" err="1"/>
              <a:t>here</a:t>
            </a:r>
            <a:endParaRPr lang="sv-SE"/>
          </a:p>
          <a:p>
            <a:pPr lvl="1"/>
            <a:r>
              <a:rPr lang="sv-SE" err="1"/>
              <a:t>Level</a:t>
            </a:r>
            <a:r>
              <a:rPr lang="sv-SE"/>
              <a:t> </a:t>
            </a:r>
            <a:r>
              <a:rPr lang="sv-SE" err="1"/>
              <a:t>two</a:t>
            </a:r>
            <a:r>
              <a:rPr lang="sv-SE"/>
              <a:t> </a:t>
            </a:r>
          </a:p>
          <a:p>
            <a:pPr lvl="2"/>
            <a:r>
              <a:rPr lang="sv-SE" err="1"/>
              <a:t>Level</a:t>
            </a:r>
            <a:r>
              <a:rPr lang="sv-SE"/>
              <a:t>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5" name="Platshållare för text 7">
            <a:extLst>
              <a:ext uri="{FF2B5EF4-FFF2-40B4-BE49-F238E27FC236}">
                <a16:creationId xmlns:a16="http://schemas.microsoft.com/office/drawing/2014/main" id="{85539AB5-AFE4-4D70-A5FD-C250118B8F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302" y="455802"/>
            <a:ext cx="6542734" cy="413433"/>
          </a:xfrm>
        </p:spPr>
        <p:txBody>
          <a:bodyPr/>
          <a:lstStyle>
            <a:lvl1pPr marL="0" indent="0">
              <a:buFontTx/>
              <a:buNone/>
              <a:defRPr lang="sv-SE" sz="2000" b="0" i="0" u="none" strike="noStrik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Customer case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0B0DDDB6-F7DE-49AA-BBDF-83E5A31AB0B3}"/>
              </a:ext>
            </a:extLst>
          </p:cNvPr>
          <p:cNvCxnSpPr>
            <a:cxnSpLocks/>
          </p:cNvCxnSpPr>
          <p:nvPr userDrawn="1"/>
        </p:nvCxnSpPr>
        <p:spPr>
          <a:xfrm>
            <a:off x="495916" y="746352"/>
            <a:ext cx="1508735" cy="0"/>
          </a:xfrm>
          <a:prstGeom prst="line">
            <a:avLst/>
          </a:prstGeom>
          <a:ln w="38100" cap="sq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56B0EE-343A-4A9D-8EA3-A60E9FC3AA4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589218" y="3856151"/>
            <a:ext cx="5479000" cy="2111262"/>
          </a:xfrm>
        </p:spPr>
        <p:txBody>
          <a:bodyPr/>
          <a:lstStyle>
            <a:lvl1pPr marL="0" indent="0">
              <a:buFontTx/>
              <a:buNone/>
              <a:defRPr sz="1600" i="1" baseline="0"/>
            </a:lvl1pPr>
            <a:lvl2pPr marL="457155" indent="0">
              <a:buFontTx/>
              <a:buNone/>
              <a:defRPr sz="1600"/>
            </a:lvl2pPr>
            <a:lvl3pPr marL="914309" indent="0">
              <a:buFontTx/>
              <a:buNone/>
              <a:defRPr sz="1600"/>
            </a:lvl3pPr>
            <a:lvl4pPr marL="1371463" indent="0">
              <a:buFontTx/>
              <a:buNone/>
              <a:defRPr sz="1600"/>
            </a:lvl4pPr>
            <a:lvl5pPr marL="1828617" indent="0">
              <a:buFontTx/>
              <a:buNone/>
              <a:defRPr sz="1600"/>
            </a:lvl5pPr>
          </a:lstStyle>
          <a:p>
            <a:pPr lvl="0"/>
            <a:r>
              <a:rPr lang="sv-SE"/>
              <a:t>Insert quote here</a:t>
            </a:r>
          </a:p>
        </p:txBody>
      </p:sp>
    </p:spTree>
    <p:extLst>
      <p:ext uri="{BB962C8B-B14F-4D97-AF65-F5344CB8AC3E}">
        <p14:creationId xmlns:p14="http://schemas.microsoft.com/office/powerpoint/2010/main" val="334607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609" y="452199"/>
            <a:ext cx="11180104" cy="689206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4 images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A3954CD-13A3-44AD-8B56-06C2A4FC3D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>
            <a:off x="503768" y="4452598"/>
            <a:ext cx="2510673" cy="1145770"/>
          </a:xfrm>
          <a:prstGeom prst="round2SameRect">
            <a:avLst>
              <a:gd name="adj1" fmla="val 10196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FD6FE5A-A916-4E77-9145-46D83B1EC5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8158" y="4562602"/>
            <a:ext cx="2361893" cy="892175"/>
          </a:xfrm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Copy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0EBF25DF-EE6C-43E1-A0C6-03C42146E1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3179" y="1503156"/>
            <a:ext cx="2503203" cy="2963217"/>
          </a:xfrm>
        </p:spPr>
        <p:txBody>
          <a:bodyPr tIns="1116000"/>
          <a:lstStyle>
            <a:lvl1pPr marL="0" indent="0" algn="ctr">
              <a:buFontTx/>
              <a:buNone/>
              <a:defRPr sz="700"/>
            </a:lvl1pPr>
          </a:lstStyle>
          <a:p>
            <a:r>
              <a:rPr lang="sv-SE" sz="1600" b="0" i="0" u="none" strike="noStrike" baseline="0">
                <a:latin typeface="Calibri" panose="020F0502020204030204" pitchFamily="34" charset="0"/>
              </a:rPr>
              <a:t>[Insert image]</a:t>
            </a:r>
            <a:endParaRPr lang="sv-SE"/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CA3954CD-13A3-44AD-8B56-06C2A4FC3D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3395061" y="4456252"/>
            <a:ext cx="2510673" cy="1145770"/>
          </a:xfrm>
          <a:prstGeom prst="round2SameRect">
            <a:avLst>
              <a:gd name="adj1" fmla="val 10196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17" name="Platshållare för text 9">
            <a:extLst>
              <a:ext uri="{FF2B5EF4-FFF2-40B4-BE49-F238E27FC236}">
                <a16:creationId xmlns:a16="http://schemas.microsoft.com/office/drawing/2014/main" id="{8FD6FE5A-A916-4E77-9145-46D83B1EC5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9451" y="4566256"/>
            <a:ext cx="2361893" cy="892175"/>
          </a:xfrm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Copy</a:t>
            </a:r>
          </a:p>
        </p:txBody>
      </p:sp>
      <p:sp>
        <p:nvSpPr>
          <p:cNvPr id="18" name="Platshållare för bild 11">
            <a:extLst>
              <a:ext uri="{FF2B5EF4-FFF2-40B4-BE49-F238E27FC236}">
                <a16:creationId xmlns:a16="http://schemas.microsoft.com/office/drawing/2014/main" id="{0EBF25DF-EE6C-43E1-A0C6-03C42146E1A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94472" y="1506810"/>
            <a:ext cx="2503203" cy="2963217"/>
          </a:xfrm>
        </p:spPr>
        <p:txBody>
          <a:bodyPr tIns="1116000"/>
          <a:lstStyle>
            <a:lvl1pPr marL="0" indent="0" algn="ctr">
              <a:buFontTx/>
              <a:buNone/>
              <a:defRPr sz="700"/>
            </a:lvl1pPr>
          </a:lstStyle>
          <a:p>
            <a:r>
              <a:rPr lang="sv-SE" sz="1600" b="0" i="0" u="none" strike="noStrike" baseline="0">
                <a:latin typeface="Calibri" panose="020F0502020204030204" pitchFamily="34" charset="0"/>
              </a:rPr>
              <a:t>[Insert image]</a:t>
            </a:r>
            <a:endParaRPr lang="sv-SE"/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id="{CA3954CD-13A3-44AD-8B56-06C2A4FC3D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0800000">
            <a:off x="6295734" y="4454341"/>
            <a:ext cx="2510673" cy="1145770"/>
          </a:xfrm>
          <a:prstGeom prst="round2SameRect">
            <a:avLst>
              <a:gd name="adj1" fmla="val 10196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0" name="Platshållare för text 9">
            <a:extLst>
              <a:ext uri="{FF2B5EF4-FFF2-40B4-BE49-F238E27FC236}">
                <a16:creationId xmlns:a16="http://schemas.microsoft.com/office/drawing/2014/main" id="{8FD6FE5A-A916-4E77-9145-46D83B1EC5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0124" y="4564345"/>
            <a:ext cx="2361893" cy="892175"/>
          </a:xfrm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Copy</a:t>
            </a:r>
          </a:p>
        </p:txBody>
      </p:sp>
      <p:sp>
        <p:nvSpPr>
          <p:cNvPr id="21" name="Platshållare för bild 11">
            <a:extLst>
              <a:ext uri="{FF2B5EF4-FFF2-40B4-BE49-F238E27FC236}">
                <a16:creationId xmlns:a16="http://schemas.microsoft.com/office/drawing/2014/main" id="{0EBF25DF-EE6C-43E1-A0C6-03C42146E1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95145" y="1504899"/>
            <a:ext cx="2503203" cy="2963217"/>
          </a:xfrm>
        </p:spPr>
        <p:txBody>
          <a:bodyPr tIns="1116000"/>
          <a:lstStyle>
            <a:lvl1pPr marL="0" indent="0" algn="ctr">
              <a:buFontTx/>
              <a:buNone/>
              <a:defRPr sz="700"/>
            </a:lvl1pPr>
          </a:lstStyle>
          <a:p>
            <a:r>
              <a:rPr lang="sv-SE" sz="1600" b="0" i="0" u="none" strike="noStrike" baseline="0">
                <a:latin typeface="Calibri" panose="020F0502020204030204" pitchFamily="34" charset="0"/>
              </a:rPr>
              <a:t>[Insert image]</a:t>
            </a:r>
            <a:endParaRPr lang="sv-SE"/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CA3954CD-13A3-44AD-8B56-06C2A4FC3D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0800000">
            <a:off x="9191730" y="4454342"/>
            <a:ext cx="2510673" cy="1145770"/>
          </a:xfrm>
          <a:prstGeom prst="round2SameRect">
            <a:avLst>
              <a:gd name="adj1" fmla="val 10196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6" name="Platshållare för text 9">
            <a:extLst>
              <a:ext uri="{FF2B5EF4-FFF2-40B4-BE49-F238E27FC236}">
                <a16:creationId xmlns:a16="http://schemas.microsoft.com/office/drawing/2014/main" id="{8FD6FE5A-A916-4E77-9145-46D83B1EC5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66120" y="4564346"/>
            <a:ext cx="2361893" cy="892175"/>
          </a:xfrm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Copy</a:t>
            </a:r>
          </a:p>
        </p:txBody>
      </p:sp>
      <p:sp>
        <p:nvSpPr>
          <p:cNvPr id="27" name="Platshållare för bild 11">
            <a:extLst>
              <a:ext uri="{FF2B5EF4-FFF2-40B4-BE49-F238E27FC236}">
                <a16:creationId xmlns:a16="http://schemas.microsoft.com/office/drawing/2014/main" id="{0EBF25DF-EE6C-43E1-A0C6-03C42146E1A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91141" y="1504900"/>
            <a:ext cx="2503203" cy="2963217"/>
          </a:xfrm>
        </p:spPr>
        <p:txBody>
          <a:bodyPr tIns="1116000"/>
          <a:lstStyle>
            <a:lvl1pPr marL="0" indent="0" algn="ctr">
              <a:buFontTx/>
              <a:buNone/>
              <a:defRPr sz="700"/>
            </a:lvl1pPr>
          </a:lstStyle>
          <a:p>
            <a:r>
              <a:rPr lang="sv-SE" sz="1600" b="0" i="0" u="none" strike="noStrike" baseline="0">
                <a:latin typeface="Calibri" panose="020F0502020204030204" pitchFamily="34" charset="0"/>
              </a:rPr>
              <a:t>[Insert image]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251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, no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942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, for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9D839A-D638-4421-89E3-F4A23BBDE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36" y="455436"/>
            <a:ext cx="11180105" cy="689206"/>
          </a:xfrm>
        </p:spPr>
        <p:txBody>
          <a:bodyPr/>
          <a:lstStyle>
            <a:lvl1pPr>
              <a:defRPr lang="en-US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en-US" sz="3799" b="1" i="0" u="none" strike="noStrike" baseline="0">
                <a:solidFill>
                  <a:srgbClr val="004C93"/>
                </a:solidFill>
                <a:latin typeface="Calibri-Bold"/>
              </a:rPr>
              <a:t>Headline only, for large image</a:t>
            </a:r>
            <a:endParaRPr lang="en-US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32432606-F207-466E-9BA8-AE7397CE920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3936" y="1487153"/>
            <a:ext cx="11189656" cy="446583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sv-SE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83853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no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F5E8CCB3-6206-48F0-99F6-14D5CF43842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8474" y="441324"/>
            <a:ext cx="11195051" cy="5526089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sv-SE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4739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, on 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DC638640-58FA-4779-9058-FEB22EB86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428792"/>
          </a:xfrm>
          <a:solidFill>
            <a:schemeClr val="bg2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sv-SE"/>
              <a:t>Image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9D839A-D638-4421-89E3-F4A23BBDE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467" y="448554"/>
            <a:ext cx="11180105" cy="1552287"/>
          </a:xfrm>
        </p:spPr>
        <p:txBody>
          <a:bodyPr/>
          <a:lstStyle>
            <a:lvl1pPr>
              <a:defRPr lang="en-US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en-US" sz="3799" b="1" i="0" u="none" strike="noStrike" baseline="0">
                <a:solidFill>
                  <a:srgbClr val="004C93"/>
                </a:solidFill>
                <a:latin typeface="Calibri-Bold"/>
              </a:rPr>
              <a:t>Headline only, on full page image</a:t>
            </a:r>
            <a:br>
              <a:rPr lang="en-US" sz="3799" b="1" i="0" u="none" strike="noStrike" baseline="0">
                <a:solidFill>
                  <a:srgbClr val="004C93"/>
                </a:solidFill>
                <a:latin typeface="Calibri-Bold"/>
              </a:rPr>
            </a:br>
            <a:r>
              <a:rPr lang="en-US" sz="3799" b="1" i="0" u="none" strike="noStrike" baseline="0">
                <a:solidFill>
                  <a:srgbClr val="004C93"/>
                </a:solidFill>
                <a:latin typeface="Calibri-Bold"/>
              </a:rPr>
              <a:t>[Only used when good contrast and legibility is ensured]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5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 Alar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9"/>
          <a:stretch/>
        </p:blipFill>
        <p:spPr>
          <a:xfrm>
            <a:off x="7071364" y="-617"/>
            <a:ext cx="5109218" cy="6491875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39782F18-9EE2-46E5-A92A-C35C35070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6" y="6415469"/>
            <a:ext cx="12212181" cy="453418"/>
          </a:xfrm>
          <a:prstGeom prst="rect">
            <a:avLst/>
          </a:prstGeom>
          <a:ln>
            <a:noFill/>
          </a:ln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80328666-FAC8-430A-B72D-E5859FCD47A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54720" y="6525024"/>
            <a:ext cx="1484662" cy="231055"/>
            <a:chOff x="12177" y="5390"/>
            <a:chExt cx="2577" cy="40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D25C1979-9B18-48AD-9593-C53F32C778C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2177" y="5390"/>
              <a:ext cx="2577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A1635D7-841C-4ECF-98A6-1DA51957B1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177" y="5474"/>
              <a:ext cx="2577" cy="238"/>
            </a:xfrm>
            <a:custGeom>
              <a:avLst/>
              <a:gdLst>
                <a:gd name="T0" fmla="*/ 4695 w 4908"/>
                <a:gd name="T1" fmla="*/ 362 h 448"/>
                <a:gd name="T2" fmla="*/ 4894 w 4908"/>
                <a:gd name="T3" fmla="*/ 257 h 448"/>
                <a:gd name="T4" fmla="*/ 4695 w 4908"/>
                <a:gd name="T5" fmla="*/ 177 h 448"/>
                <a:gd name="T6" fmla="*/ 4903 w 4908"/>
                <a:gd name="T7" fmla="*/ 86 h 448"/>
                <a:gd name="T8" fmla="*/ 4586 w 4908"/>
                <a:gd name="T9" fmla="*/ 6 h 448"/>
                <a:gd name="T10" fmla="*/ 4908 w 4908"/>
                <a:gd name="T11" fmla="*/ 442 h 448"/>
                <a:gd name="T12" fmla="*/ 4182 w 4908"/>
                <a:gd name="T13" fmla="*/ 86 h 448"/>
                <a:gd name="T14" fmla="*/ 4299 w 4908"/>
                <a:gd name="T15" fmla="*/ 135 h 448"/>
                <a:gd name="T16" fmla="*/ 4182 w 4908"/>
                <a:gd name="T17" fmla="*/ 185 h 448"/>
                <a:gd name="T18" fmla="*/ 4074 w 4908"/>
                <a:gd name="T19" fmla="*/ 6 h 448"/>
                <a:gd name="T20" fmla="*/ 4182 w 4908"/>
                <a:gd name="T21" fmla="*/ 442 h 448"/>
                <a:gd name="T22" fmla="*/ 4214 w 4908"/>
                <a:gd name="T23" fmla="*/ 265 h 448"/>
                <a:gd name="T24" fmla="*/ 4456 w 4908"/>
                <a:gd name="T25" fmla="*/ 442 h 448"/>
                <a:gd name="T26" fmla="*/ 4411 w 4908"/>
                <a:gd name="T27" fmla="*/ 131 h 448"/>
                <a:gd name="T28" fmla="*/ 4074 w 4908"/>
                <a:gd name="T29" fmla="*/ 6 h 448"/>
                <a:gd name="T30" fmla="*/ 3807 w 4908"/>
                <a:gd name="T31" fmla="*/ 249 h 448"/>
                <a:gd name="T32" fmla="*/ 3588 w 4908"/>
                <a:gd name="T33" fmla="*/ 256 h 448"/>
                <a:gd name="T34" fmla="*/ 3479 w 4908"/>
                <a:gd name="T35" fmla="*/ 6 h 448"/>
                <a:gd name="T36" fmla="*/ 3698 w 4908"/>
                <a:gd name="T37" fmla="*/ 448 h 448"/>
                <a:gd name="T38" fmla="*/ 3916 w 4908"/>
                <a:gd name="T39" fmla="*/ 6 h 448"/>
                <a:gd name="T40" fmla="*/ 3333 w 4908"/>
                <a:gd name="T41" fmla="*/ 309 h 448"/>
                <a:gd name="T42" fmla="*/ 3020 w 4908"/>
                <a:gd name="T43" fmla="*/ 223 h 448"/>
                <a:gd name="T44" fmla="*/ 3328 w 4908"/>
                <a:gd name="T45" fmla="*/ 135 h 448"/>
                <a:gd name="T46" fmla="*/ 3170 w 4908"/>
                <a:gd name="T47" fmla="*/ 0 h 448"/>
                <a:gd name="T48" fmla="*/ 3162 w 4908"/>
                <a:gd name="T49" fmla="*/ 448 h 448"/>
                <a:gd name="T50" fmla="*/ 3333 w 4908"/>
                <a:gd name="T51" fmla="*/ 309 h 448"/>
                <a:gd name="T52" fmla="*/ 2566 w 4908"/>
                <a:gd name="T53" fmla="*/ 362 h 448"/>
                <a:gd name="T54" fmla="*/ 2765 w 4908"/>
                <a:gd name="T55" fmla="*/ 257 h 448"/>
                <a:gd name="T56" fmla="*/ 2566 w 4908"/>
                <a:gd name="T57" fmla="*/ 177 h 448"/>
                <a:gd name="T58" fmla="*/ 2775 w 4908"/>
                <a:gd name="T59" fmla="*/ 86 h 448"/>
                <a:gd name="T60" fmla="*/ 2457 w 4908"/>
                <a:gd name="T61" fmla="*/ 6 h 448"/>
                <a:gd name="T62" fmla="*/ 2779 w 4908"/>
                <a:gd name="T63" fmla="*/ 442 h 448"/>
                <a:gd name="T64" fmla="*/ 2299 w 4908"/>
                <a:gd name="T65" fmla="*/ 34 h 448"/>
                <a:gd name="T66" fmla="*/ 1985 w 4908"/>
                <a:gd name="T67" fmla="*/ 125 h 448"/>
                <a:gd name="T68" fmla="*/ 2143 w 4908"/>
                <a:gd name="T69" fmla="*/ 368 h 448"/>
                <a:gd name="T70" fmla="*/ 1994 w 4908"/>
                <a:gd name="T71" fmla="*/ 405 h 448"/>
                <a:gd name="T72" fmla="*/ 2319 w 4908"/>
                <a:gd name="T73" fmla="*/ 315 h 448"/>
                <a:gd name="T74" fmla="*/ 2161 w 4908"/>
                <a:gd name="T75" fmla="*/ 80 h 448"/>
                <a:gd name="T76" fmla="*/ 2299 w 4908"/>
                <a:gd name="T77" fmla="*/ 34 h 448"/>
                <a:gd name="T78" fmla="*/ 1365 w 4908"/>
                <a:gd name="T79" fmla="*/ 86 h 448"/>
                <a:gd name="T80" fmla="*/ 1366 w 4908"/>
                <a:gd name="T81" fmla="*/ 362 h 448"/>
                <a:gd name="T82" fmla="*/ 1295 w 4908"/>
                <a:gd name="T83" fmla="*/ 86 h 448"/>
                <a:gd name="T84" fmla="*/ 1187 w 4908"/>
                <a:gd name="T85" fmla="*/ 442 h 448"/>
                <a:gd name="T86" fmla="*/ 1620 w 4908"/>
                <a:gd name="T87" fmla="*/ 224 h 448"/>
                <a:gd name="T88" fmla="*/ 1187 w 4908"/>
                <a:gd name="T89" fmla="*/ 6 h 448"/>
                <a:gd name="T90" fmla="*/ 788 w 4908"/>
                <a:gd name="T91" fmla="*/ 86 h 448"/>
                <a:gd name="T92" fmla="*/ 789 w 4908"/>
                <a:gd name="T93" fmla="*/ 362 h 448"/>
                <a:gd name="T94" fmla="*/ 718 w 4908"/>
                <a:gd name="T95" fmla="*/ 86 h 448"/>
                <a:gd name="T96" fmla="*/ 610 w 4908"/>
                <a:gd name="T97" fmla="*/ 442 h 448"/>
                <a:gd name="T98" fmla="*/ 1043 w 4908"/>
                <a:gd name="T99" fmla="*/ 224 h 448"/>
                <a:gd name="T100" fmla="*/ 610 w 4908"/>
                <a:gd name="T101" fmla="*/ 6 h 448"/>
                <a:gd name="T102" fmla="*/ 177 w 4908"/>
                <a:gd name="T103" fmla="*/ 279 h 448"/>
                <a:gd name="T104" fmla="*/ 311 w 4908"/>
                <a:gd name="T105" fmla="*/ 279 h 448"/>
                <a:gd name="T106" fmla="*/ 176 w 4908"/>
                <a:gd name="T107" fmla="*/ 6 h 448"/>
                <a:gd name="T108" fmla="*/ 115 w 4908"/>
                <a:gd name="T109" fmla="*/ 442 h 448"/>
                <a:gd name="T110" fmla="*/ 343 w 4908"/>
                <a:gd name="T111" fmla="*/ 355 h 448"/>
                <a:gd name="T112" fmla="*/ 496 w 4908"/>
                <a:gd name="T113" fmla="*/ 44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8" h="448">
                  <a:moveTo>
                    <a:pt x="4908" y="362"/>
                  </a:moveTo>
                  <a:cubicBezTo>
                    <a:pt x="4695" y="362"/>
                    <a:pt x="4695" y="362"/>
                    <a:pt x="4695" y="362"/>
                  </a:cubicBezTo>
                  <a:cubicBezTo>
                    <a:pt x="4695" y="257"/>
                    <a:pt x="4695" y="257"/>
                    <a:pt x="4695" y="257"/>
                  </a:cubicBezTo>
                  <a:cubicBezTo>
                    <a:pt x="4894" y="257"/>
                    <a:pt x="4894" y="257"/>
                    <a:pt x="4894" y="257"/>
                  </a:cubicBezTo>
                  <a:cubicBezTo>
                    <a:pt x="4894" y="177"/>
                    <a:pt x="4894" y="177"/>
                    <a:pt x="4894" y="177"/>
                  </a:cubicBezTo>
                  <a:cubicBezTo>
                    <a:pt x="4695" y="177"/>
                    <a:pt x="4695" y="177"/>
                    <a:pt x="4695" y="177"/>
                  </a:cubicBezTo>
                  <a:cubicBezTo>
                    <a:pt x="4695" y="86"/>
                    <a:pt x="4695" y="86"/>
                    <a:pt x="4695" y="86"/>
                  </a:cubicBezTo>
                  <a:cubicBezTo>
                    <a:pt x="4903" y="86"/>
                    <a:pt x="4903" y="86"/>
                    <a:pt x="4903" y="86"/>
                  </a:cubicBezTo>
                  <a:cubicBezTo>
                    <a:pt x="4903" y="6"/>
                    <a:pt x="4903" y="6"/>
                    <a:pt x="4903" y="6"/>
                  </a:cubicBezTo>
                  <a:cubicBezTo>
                    <a:pt x="4586" y="6"/>
                    <a:pt x="4586" y="6"/>
                    <a:pt x="4586" y="6"/>
                  </a:cubicBezTo>
                  <a:cubicBezTo>
                    <a:pt x="4586" y="442"/>
                    <a:pt x="4586" y="442"/>
                    <a:pt x="4586" y="442"/>
                  </a:cubicBezTo>
                  <a:cubicBezTo>
                    <a:pt x="4908" y="442"/>
                    <a:pt x="4908" y="442"/>
                    <a:pt x="4908" y="442"/>
                  </a:cubicBezTo>
                  <a:lnTo>
                    <a:pt x="4908" y="362"/>
                  </a:lnTo>
                  <a:close/>
                  <a:moveTo>
                    <a:pt x="4182" y="86"/>
                  </a:moveTo>
                  <a:cubicBezTo>
                    <a:pt x="4237" y="86"/>
                    <a:pt x="4237" y="86"/>
                    <a:pt x="4237" y="86"/>
                  </a:cubicBezTo>
                  <a:cubicBezTo>
                    <a:pt x="4278" y="86"/>
                    <a:pt x="4299" y="102"/>
                    <a:pt x="4299" y="135"/>
                  </a:cubicBezTo>
                  <a:cubicBezTo>
                    <a:pt x="4299" y="172"/>
                    <a:pt x="4270" y="185"/>
                    <a:pt x="4240" y="185"/>
                  </a:cubicBezTo>
                  <a:cubicBezTo>
                    <a:pt x="4182" y="185"/>
                    <a:pt x="4182" y="185"/>
                    <a:pt x="4182" y="185"/>
                  </a:cubicBezTo>
                  <a:lnTo>
                    <a:pt x="4182" y="86"/>
                  </a:lnTo>
                  <a:close/>
                  <a:moveTo>
                    <a:pt x="4074" y="6"/>
                  </a:moveTo>
                  <a:cubicBezTo>
                    <a:pt x="4074" y="442"/>
                    <a:pt x="4074" y="442"/>
                    <a:pt x="4074" y="442"/>
                  </a:cubicBezTo>
                  <a:cubicBezTo>
                    <a:pt x="4182" y="442"/>
                    <a:pt x="4182" y="442"/>
                    <a:pt x="4182" y="442"/>
                  </a:cubicBezTo>
                  <a:cubicBezTo>
                    <a:pt x="4182" y="265"/>
                    <a:pt x="4182" y="265"/>
                    <a:pt x="4182" y="265"/>
                  </a:cubicBezTo>
                  <a:cubicBezTo>
                    <a:pt x="4214" y="265"/>
                    <a:pt x="4214" y="265"/>
                    <a:pt x="4214" y="265"/>
                  </a:cubicBezTo>
                  <a:cubicBezTo>
                    <a:pt x="4273" y="265"/>
                    <a:pt x="4290" y="348"/>
                    <a:pt x="4337" y="442"/>
                  </a:cubicBezTo>
                  <a:cubicBezTo>
                    <a:pt x="4456" y="442"/>
                    <a:pt x="4456" y="442"/>
                    <a:pt x="4456" y="442"/>
                  </a:cubicBezTo>
                  <a:cubicBezTo>
                    <a:pt x="4395" y="314"/>
                    <a:pt x="4381" y="260"/>
                    <a:pt x="4337" y="238"/>
                  </a:cubicBezTo>
                  <a:cubicBezTo>
                    <a:pt x="4386" y="215"/>
                    <a:pt x="4411" y="179"/>
                    <a:pt x="4411" y="131"/>
                  </a:cubicBezTo>
                  <a:cubicBezTo>
                    <a:pt x="4411" y="66"/>
                    <a:pt x="4358" y="6"/>
                    <a:pt x="4269" y="6"/>
                  </a:cubicBezTo>
                  <a:lnTo>
                    <a:pt x="4074" y="6"/>
                  </a:lnTo>
                  <a:close/>
                  <a:moveTo>
                    <a:pt x="3807" y="6"/>
                  </a:moveTo>
                  <a:cubicBezTo>
                    <a:pt x="3807" y="249"/>
                    <a:pt x="3807" y="249"/>
                    <a:pt x="3807" y="249"/>
                  </a:cubicBezTo>
                  <a:cubicBezTo>
                    <a:pt x="3807" y="327"/>
                    <a:pt x="3754" y="357"/>
                    <a:pt x="3696" y="357"/>
                  </a:cubicBezTo>
                  <a:cubicBezTo>
                    <a:pt x="3634" y="357"/>
                    <a:pt x="3588" y="319"/>
                    <a:pt x="3588" y="256"/>
                  </a:cubicBezTo>
                  <a:cubicBezTo>
                    <a:pt x="3588" y="6"/>
                    <a:pt x="3588" y="6"/>
                    <a:pt x="3588" y="6"/>
                  </a:cubicBezTo>
                  <a:cubicBezTo>
                    <a:pt x="3479" y="6"/>
                    <a:pt x="3479" y="6"/>
                    <a:pt x="3479" y="6"/>
                  </a:cubicBezTo>
                  <a:cubicBezTo>
                    <a:pt x="3479" y="254"/>
                    <a:pt x="3479" y="254"/>
                    <a:pt x="3479" y="254"/>
                  </a:cubicBezTo>
                  <a:cubicBezTo>
                    <a:pt x="3479" y="389"/>
                    <a:pt x="3571" y="448"/>
                    <a:pt x="3698" y="448"/>
                  </a:cubicBezTo>
                  <a:cubicBezTo>
                    <a:pt x="3817" y="448"/>
                    <a:pt x="3916" y="398"/>
                    <a:pt x="3916" y="253"/>
                  </a:cubicBezTo>
                  <a:cubicBezTo>
                    <a:pt x="3916" y="6"/>
                    <a:pt x="3916" y="6"/>
                    <a:pt x="3916" y="6"/>
                  </a:cubicBezTo>
                  <a:lnTo>
                    <a:pt x="3807" y="6"/>
                  </a:lnTo>
                  <a:close/>
                  <a:moveTo>
                    <a:pt x="3333" y="309"/>
                  </a:moveTo>
                  <a:cubicBezTo>
                    <a:pt x="3270" y="339"/>
                    <a:pt x="3232" y="357"/>
                    <a:pt x="3175" y="357"/>
                  </a:cubicBezTo>
                  <a:cubicBezTo>
                    <a:pt x="3084" y="357"/>
                    <a:pt x="3020" y="301"/>
                    <a:pt x="3020" y="223"/>
                  </a:cubicBezTo>
                  <a:cubicBezTo>
                    <a:pt x="3020" y="146"/>
                    <a:pt x="3085" y="91"/>
                    <a:pt x="3178" y="91"/>
                  </a:cubicBezTo>
                  <a:cubicBezTo>
                    <a:pt x="3231" y="91"/>
                    <a:pt x="3280" y="109"/>
                    <a:pt x="3328" y="135"/>
                  </a:cubicBezTo>
                  <a:cubicBezTo>
                    <a:pt x="3328" y="38"/>
                    <a:pt x="3328" y="38"/>
                    <a:pt x="3328" y="38"/>
                  </a:cubicBezTo>
                  <a:cubicBezTo>
                    <a:pt x="3285" y="13"/>
                    <a:pt x="3231" y="0"/>
                    <a:pt x="3170" y="0"/>
                  </a:cubicBezTo>
                  <a:cubicBezTo>
                    <a:pt x="3003" y="0"/>
                    <a:pt x="2908" y="109"/>
                    <a:pt x="2908" y="225"/>
                  </a:cubicBezTo>
                  <a:cubicBezTo>
                    <a:pt x="2908" y="338"/>
                    <a:pt x="2992" y="448"/>
                    <a:pt x="3162" y="448"/>
                  </a:cubicBezTo>
                  <a:cubicBezTo>
                    <a:pt x="3226" y="448"/>
                    <a:pt x="3272" y="435"/>
                    <a:pt x="3333" y="404"/>
                  </a:cubicBezTo>
                  <a:lnTo>
                    <a:pt x="3333" y="309"/>
                  </a:lnTo>
                  <a:close/>
                  <a:moveTo>
                    <a:pt x="2779" y="362"/>
                  </a:moveTo>
                  <a:cubicBezTo>
                    <a:pt x="2566" y="362"/>
                    <a:pt x="2566" y="362"/>
                    <a:pt x="2566" y="362"/>
                  </a:cubicBezTo>
                  <a:cubicBezTo>
                    <a:pt x="2566" y="257"/>
                    <a:pt x="2566" y="257"/>
                    <a:pt x="2566" y="257"/>
                  </a:cubicBezTo>
                  <a:cubicBezTo>
                    <a:pt x="2765" y="257"/>
                    <a:pt x="2765" y="257"/>
                    <a:pt x="2765" y="257"/>
                  </a:cubicBezTo>
                  <a:cubicBezTo>
                    <a:pt x="2765" y="177"/>
                    <a:pt x="2765" y="177"/>
                    <a:pt x="2765" y="177"/>
                  </a:cubicBezTo>
                  <a:cubicBezTo>
                    <a:pt x="2566" y="177"/>
                    <a:pt x="2566" y="177"/>
                    <a:pt x="2566" y="177"/>
                  </a:cubicBezTo>
                  <a:cubicBezTo>
                    <a:pt x="2566" y="86"/>
                    <a:pt x="2566" y="86"/>
                    <a:pt x="2566" y="86"/>
                  </a:cubicBezTo>
                  <a:cubicBezTo>
                    <a:pt x="2775" y="86"/>
                    <a:pt x="2775" y="86"/>
                    <a:pt x="2775" y="86"/>
                  </a:cubicBezTo>
                  <a:cubicBezTo>
                    <a:pt x="2775" y="6"/>
                    <a:pt x="2775" y="6"/>
                    <a:pt x="2775" y="6"/>
                  </a:cubicBezTo>
                  <a:cubicBezTo>
                    <a:pt x="2457" y="6"/>
                    <a:pt x="2457" y="6"/>
                    <a:pt x="2457" y="6"/>
                  </a:cubicBezTo>
                  <a:cubicBezTo>
                    <a:pt x="2457" y="442"/>
                    <a:pt x="2457" y="442"/>
                    <a:pt x="2457" y="442"/>
                  </a:cubicBezTo>
                  <a:cubicBezTo>
                    <a:pt x="2779" y="442"/>
                    <a:pt x="2779" y="442"/>
                    <a:pt x="2779" y="442"/>
                  </a:cubicBezTo>
                  <a:lnTo>
                    <a:pt x="2779" y="362"/>
                  </a:lnTo>
                  <a:close/>
                  <a:moveTo>
                    <a:pt x="2299" y="34"/>
                  </a:moveTo>
                  <a:cubicBezTo>
                    <a:pt x="2244" y="10"/>
                    <a:pt x="2200" y="0"/>
                    <a:pt x="2151" y="0"/>
                  </a:cubicBezTo>
                  <a:cubicBezTo>
                    <a:pt x="2050" y="0"/>
                    <a:pt x="1985" y="50"/>
                    <a:pt x="1985" y="125"/>
                  </a:cubicBezTo>
                  <a:cubicBezTo>
                    <a:pt x="1985" y="282"/>
                    <a:pt x="2207" y="256"/>
                    <a:pt x="2207" y="327"/>
                  </a:cubicBezTo>
                  <a:cubicBezTo>
                    <a:pt x="2207" y="353"/>
                    <a:pt x="2184" y="368"/>
                    <a:pt x="2143" y="368"/>
                  </a:cubicBezTo>
                  <a:cubicBezTo>
                    <a:pt x="2095" y="368"/>
                    <a:pt x="2056" y="353"/>
                    <a:pt x="1994" y="311"/>
                  </a:cubicBezTo>
                  <a:cubicBezTo>
                    <a:pt x="1994" y="405"/>
                    <a:pt x="1994" y="405"/>
                    <a:pt x="1994" y="405"/>
                  </a:cubicBezTo>
                  <a:cubicBezTo>
                    <a:pt x="2037" y="428"/>
                    <a:pt x="2075" y="448"/>
                    <a:pt x="2151" y="448"/>
                  </a:cubicBezTo>
                  <a:cubicBezTo>
                    <a:pt x="2248" y="448"/>
                    <a:pt x="2319" y="399"/>
                    <a:pt x="2319" y="315"/>
                  </a:cubicBezTo>
                  <a:cubicBezTo>
                    <a:pt x="2319" y="163"/>
                    <a:pt x="2097" y="181"/>
                    <a:pt x="2097" y="116"/>
                  </a:cubicBezTo>
                  <a:cubicBezTo>
                    <a:pt x="2097" y="94"/>
                    <a:pt x="2122" y="80"/>
                    <a:pt x="2161" y="80"/>
                  </a:cubicBezTo>
                  <a:cubicBezTo>
                    <a:pt x="2198" y="80"/>
                    <a:pt x="2235" y="91"/>
                    <a:pt x="2299" y="119"/>
                  </a:cubicBezTo>
                  <a:lnTo>
                    <a:pt x="2299" y="34"/>
                  </a:lnTo>
                  <a:close/>
                  <a:moveTo>
                    <a:pt x="1295" y="86"/>
                  </a:moveTo>
                  <a:cubicBezTo>
                    <a:pt x="1365" y="86"/>
                    <a:pt x="1365" y="86"/>
                    <a:pt x="1365" y="86"/>
                  </a:cubicBezTo>
                  <a:cubicBezTo>
                    <a:pt x="1468" y="86"/>
                    <a:pt x="1508" y="149"/>
                    <a:pt x="1508" y="224"/>
                  </a:cubicBezTo>
                  <a:cubicBezTo>
                    <a:pt x="1508" y="288"/>
                    <a:pt x="1476" y="362"/>
                    <a:pt x="1366" y="362"/>
                  </a:cubicBezTo>
                  <a:cubicBezTo>
                    <a:pt x="1295" y="362"/>
                    <a:pt x="1295" y="362"/>
                    <a:pt x="1295" y="362"/>
                  </a:cubicBezTo>
                  <a:lnTo>
                    <a:pt x="1295" y="86"/>
                  </a:lnTo>
                  <a:close/>
                  <a:moveTo>
                    <a:pt x="1187" y="6"/>
                  </a:moveTo>
                  <a:cubicBezTo>
                    <a:pt x="1187" y="442"/>
                    <a:pt x="1187" y="442"/>
                    <a:pt x="1187" y="442"/>
                  </a:cubicBezTo>
                  <a:cubicBezTo>
                    <a:pt x="1367" y="442"/>
                    <a:pt x="1367" y="442"/>
                    <a:pt x="1367" y="442"/>
                  </a:cubicBezTo>
                  <a:cubicBezTo>
                    <a:pt x="1541" y="442"/>
                    <a:pt x="1620" y="350"/>
                    <a:pt x="1620" y="224"/>
                  </a:cubicBezTo>
                  <a:cubicBezTo>
                    <a:pt x="1620" y="105"/>
                    <a:pt x="1538" y="6"/>
                    <a:pt x="1379" y="6"/>
                  </a:cubicBezTo>
                  <a:lnTo>
                    <a:pt x="1187" y="6"/>
                  </a:lnTo>
                  <a:close/>
                  <a:moveTo>
                    <a:pt x="718" y="86"/>
                  </a:moveTo>
                  <a:cubicBezTo>
                    <a:pt x="788" y="86"/>
                    <a:pt x="788" y="86"/>
                    <a:pt x="788" y="86"/>
                  </a:cubicBezTo>
                  <a:cubicBezTo>
                    <a:pt x="891" y="86"/>
                    <a:pt x="931" y="149"/>
                    <a:pt x="931" y="224"/>
                  </a:cubicBezTo>
                  <a:cubicBezTo>
                    <a:pt x="931" y="288"/>
                    <a:pt x="899" y="362"/>
                    <a:pt x="789" y="362"/>
                  </a:cubicBezTo>
                  <a:cubicBezTo>
                    <a:pt x="718" y="362"/>
                    <a:pt x="718" y="362"/>
                    <a:pt x="718" y="362"/>
                  </a:cubicBezTo>
                  <a:lnTo>
                    <a:pt x="718" y="86"/>
                  </a:lnTo>
                  <a:close/>
                  <a:moveTo>
                    <a:pt x="610" y="6"/>
                  </a:moveTo>
                  <a:cubicBezTo>
                    <a:pt x="610" y="442"/>
                    <a:pt x="610" y="442"/>
                    <a:pt x="610" y="442"/>
                  </a:cubicBezTo>
                  <a:cubicBezTo>
                    <a:pt x="790" y="442"/>
                    <a:pt x="790" y="442"/>
                    <a:pt x="790" y="442"/>
                  </a:cubicBezTo>
                  <a:cubicBezTo>
                    <a:pt x="964" y="442"/>
                    <a:pt x="1043" y="350"/>
                    <a:pt x="1043" y="224"/>
                  </a:cubicBezTo>
                  <a:cubicBezTo>
                    <a:pt x="1043" y="105"/>
                    <a:pt x="961" y="6"/>
                    <a:pt x="802" y="6"/>
                  </a:cubicBezTo>
                  <a:lnTo>
                    <a:pt x="610" y="6"/>
                  </a:lnTo>
                  <a:close/>
                  <a:moveTo>
                    <a:pt x="311" y="279"/>
                  </a:moveTo>
                  <a:cubicBezTo>
                    <a:pt x="177" y="279"/>
                    <a:pt x="177" y="279"/>
                    <a:pt x="177" y="279"/>
                  </a:cubicBezTo>
                  <a:cubicBezTo>
                    <a:pt x="241" y="110"/>
                    <a:pt x="241" y="110"/>
                    <a:pt x="241" y="110"/>
                  </a:cubicBezTo>
                  <a:lnTo>
                    <a:pt x="311" y="279"/>
                  </a:lnTo>
                  <a:close/>
                  <a:moveTo>
                    <a:pt x="302" y="6"/>
                  </a:moveTo>
                  <a:cubicBezTo>
                    <a:pt x="176" y="6"/>
                    <a:pt x="176" y="6"/>
                    <a:pt x="176" y="6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15" y="442"/>
                    <a:pt x="115" y="442"/>
                    <a:pt x="115" y="442"/>
                  </a:cubicBezTo>
                  <a:cubicBezTo>
                    <a:pt x="148" y="355"/>
                    <a:pt x="148" y="355"/>
                    <a:pt x="148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79" y="442"/>
                    <a:pt x="379" y="442"/>
                    <a:pt x="379" y="442"/>
                  </a:cubicBezTo>
                  <a:cubicBezTo>
                    <a:pt x="496" y="442"/>
                    <a:pt x="496" y="442"/>
                    <a:pt x="496" y="442"/>
                  </a:cubicBezTo>
                  <a:lnTo>
                    <a:pt x="30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EE96D7E5-F92C-4807-B39E-ED780F4826E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391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8CC9AAB2-FCBE-41E9-B9FD-C6572D414AD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475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07537F78-0A02-46CA-B90D-CC69AF23A2F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559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6D49F763-1801-4E85-BD02-6566660BC76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643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7A489BC7-F8D5-4A60-97C6-E6C4157F8D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724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935" y="455436"/>
            <a:ext cx="5844478" cy="689783"/>
          </a:xfrm>
        </p:spPr>
        <p:txBody>
          <a:bodyPr/>
          <a:lstStyle>
            <a:lvl1pPr>
              <a:defRPr lang="sv-SE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AddSecure Smart Alarms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3935" y="1494000"/>
            <a:ext cx="5844446" cy="447924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85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39782F18-9EE2-46E5-A92A-C35C35070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6" y="6415469"/>
            <a:ext cx="12212181" cy="453418"/>
          </a:xfrm>
          <a:prstGeom prst="rect">
            <a:avLst/>
          </a:prstGeom>
          <a:ln>
            <a:noFill/>
          </a:ln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80328666-FAC8-430A-B72D-E5859FCD47A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54720" y="6525024"/>
            <a:ext cx="1484662" cy="231055"/>
            <a:chOff x="12177" y="5390"/>
            <a:chExt cx="2577" cy="40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D25C1979-9B18-48AD-9593-C53F32C778C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2177" y="5390"/>
              <a:ext cx="2577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A1635D7-841C-4ECF-98A6-1DA51957B1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177" y="5474"/>
              <a:ext cx="2577" cy="238"/>
            </a:xfrm>
            <a:custGeom>
              <a:avLst/>
              <a:gdLst>
                <a:gd name="T0" fmla="*/ 4695 w 4908"/>
                <a:gd name="T1" fmla="*/ 362 h 448"/>
                <a:gd name="T2" fmla="*/ 4894 w 4908"/>
                <a:gd name="T3" fmla="*/ 257 h 448"/>
                <a:gd name="T4" fmla="*/ 4695 w 4908"/>
                <a:gd name="T5" fmla="*/ 177 h 448"/>
                <a:gd name="T6" fmla="*/ 4903 w 4908"/>
                <a:gd name="T7" fmla="*/ 86 h 448"/>
                <a:gd name="T8" fmla="*/ 4586 w 4908"/>
                <a:gd name="T9" fmla="*/ 6 h 448"/>
                <a:gd name="T10" fmla="*/ 4908 w 4908"/>
                <a:gd name="T11" fmla="*/ 442 h 448"/>
                <a:gd name="T12" fmla="*/ 4182 w 4908"/>
                <a:gd name="T13" fmla="*/ 86 h 448"/>
                <a:gd name="T14" fmla="*/ 4299 w 4908"/>
                <a:gd name="T15" fmla="*/ 135 h 448"/>
                <a:gd name="T16" fmla="*/ 4182 w 4908"/>
                <a:gd name="T17" fmla="*/ 185 h 448"/>
                <a:gd name="T18" fmla="*/ 4074 w 4908"/>
                <a:gd name="T19" fmla="*/ 6 h 448"/>
                <a:gd name="T20" fmla="*/ 4182 w 4908"/>
                <a:gd name="T21" fmla="*/ 442 h 448"/>
                <a:gd name="T22" fmla="*/ 4214 w 4908"/>
                <a:gd name="T23" fmla="*/ 265 h 448"/>
                <a:gd name="T24" fmla="*/ 4456 w 4908"/>
                <a:gd name="T25" fmla="*/ 442 h 448"/>
                <a:gd name="T26" fmla="*/ 4411 w 4908"/>
                <a:gd name="T27" fmla="*/ 131 h 448"/>
                <a:gd name="T28" fmla="*/ 4074 w 4908"/>
                <a:gd name="T29" fmla="*/ 6 h 448"/>
                <a:gd name="T30" fmla="*/ 3807 w 4908"/>
                <a:gd name="T31" fmla="*/ 249 h 448"/>
                <a:gd name="T32" fmla="*/ 3588 w 4908"/>
                <a:gd name="T33" fmla="*/ 256 h 448"/>
                <a:gd name="T34" fmla="*/ 3479 w 4908"/>
                <a:gd name="T35" fmla="*/ 6 h 448"/>
                <a:gd name="T36" fmla="*/ 3698 w 4908"/>
                <a:gd name="T37" fmla="*/ 448 h 448"/>
                <a:gd name="T38" fmla="*/ 3916 w 4908"/>
                <a:gd name="T39" fmla="*/ 6 h 448"/>
                <a:gd name="T40" fmla="*/ 3333 w 4908"/>
                <a:gd name="T41" fmla="*/ 309 h 448"/>
                <a:gd name="T42" fmla="*/ 3020 w 4908"/>
                <a:gd name="T43" fmla="*/ 223 h 448"/>
                <a:gd name="T44" fmla="*/ 3328 w 4908"/>
                <a:gd name="T45" fmla="*/ 135 h 448"/>
                <a:gd name="T46" fmla="*/ 3170 w 4908"/>
                <a:gd name="T47" fmla="*/ 0 h 448"/>
                <a:gd name="T48" fmla="*/ 3162 w 4908"/>
                <a:gd name="T49" fmla="*/ 448 h 448"/>
                <a:gd name="T50" fmla="*/ 3333 w 4908"/>
                <a:gd name="T51" fmla="*/ 309 h 448"/>
                <a:gd name="T52" fmla="*/ 2566 w 4908"/>
                <a:gd name="T53" fmla="*/ 362 h 448"/>
                <a:gd name="T54" fmla="*/ 2765 w 4908"/>
                <a:gd name="T55" fmla="*/ 257 h 448"/>
                <a:gd name="T56" fmla="*/ 2566 w 4908"/>
                <a:gd name="T57" fmla="*/ 177 h 448"/>
                <a:gd name="T58" fmla="*/ 2775 w 4908"/>
                <a:gd name="T59" fmla="*/ 86 h 448"/>
                <a:gd name="T60" fmla="*/ 2457 w 4908"/>
                <a:gd name="T61" fmla="*/ 6 h 448"/>
                <a:gd name="T62" fmla="*/ 2779 w 4908"/>
                <a:gd name="T63" fmla="*/ 442 h 448"/>
                <a:gd name="T64" fmla="*/ 2299 w 4908"/>
                <a:gd name="T65" fmla="*/ 34 h 448"/>
                <a:gd name="T66" fmla="*/ 1985 w 4908"/>
                <a:gd name="T67" fmla="*/ 125 h 448"/>
                <a:gd name="T68" fmla="*/ 2143 w 4908"/>
                <a:gd name="T69" fmla="*/ 368 h 448"/>
                <a:gd name="T70" fmla="*/ 1994 w 4908"/>
                <a:gd name="T71" fmla="*/ 405 h 448"/>
                <a:gd name="T72" fmla="*/ 2319 w 4908"/>
                <a:gd name="T73" fmla="*/ 315 h 448"/>
                <a:gd name="T74" fmla="*/ 2161 w 4908"/>
                <a:gd name="T75" fmla="*/ 80 h 448"/>
                <a:gd name="T76" fmla="*/ 2299 w 4908"/>
                <a:gd name="T77" fmla="*/ 34 h 448"/>
                <a:gd name="T78" fmla="*/ 1365 w 4908"/>
                <a:gd name="T79" fmla="*/ 86 h 448"/>
                <a:gd name="T80" fmla="*/ 1366 w 4908"/>
                <a:gd name="T81" fmla="*/ 362 h 448"/>
                <a:gd name="T82" fmla="*/ 1295 w 4908"/>
                <a:gd name="T83" fmla="*/ 86 h 448"/>
                <a:gd name="T84" fmla="*/ 1187 w 4908"/>
                <a:gd name="T85" fmla="*/ 442 h 448"/>
                <a:gd name="T86" fmla="*/ 1620 w 4908"/>
                <a:gd name="T87" fmla="*/ 224 h 448"/>
                <a:gd name="T88" fmla="*/ 1187 w 4908"/>
                <a:gd name="T89" fmla="*/ 6 h 448"/>
                <a:gd name="T90" fmla="*/ 788 w 4908"/>
                <a:gd name="T91" fmla="*/ 86 h 448"/>
                <a:gd name="T92" fmla="*/ 789 w 4908"/>
                <a:gd name="T93" fmla="*/ 362 h 448"/>
                <a:gd name="T94" fmla="*/ 718 w 4908"/>
                <a:gd name="T95" fmla="*/ 86 h 448"/>
                <a:gd name="T96" fmla="*/ 610 w 4908"/>
                <a:gd name="T97" fmla="*/ 442 h 448"/>
                <a:gd name="T98" fmla="*/ 1043 w 4908"/>
                <a:gd name="T99" fmla="*/ 224 h 448"/>
                <a:gd name="T100" fmla="*/ 610 w 4908"/>
                <a:gd name="T101" fmla="*/ 6 h 448"/>
                <a:gd name="T102" fmla="*/ 177 w 4908"/>
                <a:gd name="T103" fmla="*/ 279 h 448"/>
                <a:gd name="T104" fmla="*/ 311 w 4908"/>
                <a:gd name="T105" fmla="*/ 279 h 448"/>
                <a:gd name="T106" fmla="*/ 176 w 4908"/>
                <a:gd name="T107" fmla="*/ 6 h 448"/>
                <a:gd name="T108" fmla="*/ 115 w 4908"/>
                <a:gd name="T109" fmla="*/ 442 h 448"/>
                <a:gd name="T110" fmla="*/ 343 w 4908"/>
                <a:gd name="T111" fmla="*/ 355 h 448"/>
                <a:gd name="T112" fmla="*/ 496 w 4908"/>
                <a:gd name="T113" fmla="*/ 44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8" h="448">
                  <a:moveTo>
                    <a:pt x="4908" y="362"/>
                  </a:moveTo>
                  <a:cubicBezTo>
                    <a:pt x="4695" y="362"/>
                    <a:pt x="4695" y="362"/>
                    <a:pt x="4695" y="362"/>
                  </a:cubicBezTo>
                  <a:cubicBezTo>
                    <a:pt x="4695" y="257"/>
                    <a:pt x="4695" y="257"/>
                    <a:pt x="4695" y="257"/>
                  </a:cubicBezTo>
                  <a:cubicBezTo>
                    <a:pt x="4894" y="257"/>
                    <a:pt x="4894" y="257"/>
                    <a:pt x="4894" y="257"/>
                  </a:cubicBezTo>
                  <a:cubicBezTo>
                    <a:pt x="4894" y="177"/>
                    <a:pt x="4894" y="177"/>
                    <a:pt x="4894" y="177"/>
                  </a:cubicBezTo>
                  <a:cubicBezTo>
                    <a:pt x="4695" y="177"/>
                    <a:pt x="4695" y="177"/>
                    <a:pt x="4695" y="177"/>
                  </a:cubicBezTo>
                  <a:cubicBezTo>
                    <a:pt x="4695" y="86"/>
                    <a:pt x="4695" y="86"/>
                    <a:pt x="4695" y="86"/>
                  </a:cubicBezTo>
                  <a:cubicBezTo>
                    <a:pt x="4903" y="86"/>
                    <a:pt x="4903" y="86"/>
                    <a:pt x="4903" y="86"/>
                  </a:cubicBezTo>
                  <a:cubicBezTo>
                    <a:pt x="4903" y="6"/>
                    <a:pt x="4903" y="6"/>
                    <a:pt x="4903" y="6"/>
                  </a:cubicBezTo>
                  <a:cubicBezTo>
                    <a:pt x="4586" y="6"/>
                    <a:pt x="4586" y="6"/>
                    <a:pt x="4586" y="6"/>
                  </a:cubicBezTo>
                  <a:cubicBezTo>
                    <a:pt x="4586" y="442"/>
                    <a:pt x="4586" y="442"/>
                    <a:pt x="4586" y="442"/>
                  </a:cubicBezTo>
                  <a:cubicBezTo>
                    <a:pt x="4908" y="442"/>
                    <a:pt x="4908" y="442"/>
                    <a:pt x="4908" y="442"/>
                  </a:cubicBezTo>
                  <a:lnTo>
                    <a:pt x="4908" y="362"/>
                  </a:lnTo>
                  <a:close/>
                  <a:moveTo>
                    <a:pt x="4182" y="86"/>
                  </a:moveTo>
                  <a:cubicBezTo>
                    <a:pt x="4237" y="86"/>
                    <a:pt x="4237" y="86"/>
                    <a:pt x="4237" y="86"/>
                  </a:cubicBezTo>
                  <a:cubicBezTo>
                    <a:pt x="4278" y="86"/>
                    <a:pt x="4299" y="102"/>
                    <a:pt x="4299" y="135"/>
                  </a:cubicBezTo>
                  <a:cubicBezTo>
                    <a:pt x="4299" y="172"/>
                    <a:pt x="4270" y="185"/>
                    <a:pt x="4240" y="185"/>
                  </a:cubicBezTo>
                  <a:cubicBezTo>
                    <a:pt x="4182" y="185"/>
                    <a:pt x="4182" y="185"/>
                    <a:pt x="4182" y="185"/>
                  </a:cubicBezTo>
                  <a:lnTo>
                    <a:pt x="4182" y="86"/>
                  </a:lnTo>
                  <a:close/>
                  <a:moveTo>
                    <a:pt x="4074" y="6"/>
                  </a:moveTo>
                  <a:cubicBezTo>
                    <a:pt x="4074" y="442"/>
                    <a:pt x="4074" y="442"/>
                    <a:pt x="4074" y="442"/>
                  </a:cubicBezTo>
                  <a:cubicBezTo>
                    <a:pt x="4182" y="442"/>
                    <a:pt x="4182" y="442"/>
                    <a:pt x="4182" y="442"/>
                  </a:cubicBezTo>
                  <a:cubicBezTo>
                    <a:pt x="4182" y="265"/>
                    <a:pt x="4182" y="265"/>
                    <a:pt x="4182" y="265"/>
                  </a:cubicBezTo>
                  <a:cubicBezTo>
                    <a:pt x="4214" y="265"/>
                    <a:pt x="4214" y="265"/>
                    <a:pt x="4214" y="265"/>
                  </a:cubicBezTo>
                  <a:cubicBezTo>
                    <a:pt x="4273" y="265"/>
                    <a:pt x="4290" y="348"/>
                    <a:pt x="4337" y="442"/>
                  </a:cubicBezTo>
                  <a:cubicBezTo>
                    <a:pt x="4456" y="442"/>
                    <a:pt x="4456" y="442"/>
                    <a:pt x="4456" y="442"/>
                  </a:cubicBezTo>
                  <a:cubicBezTo>
                    <a:pt x="4395" y="314"/>
                    <a:pt x="4381" y="260"/>
                    <a:pt x="4337" y="238"/>
                  </a:cubicBezTo>
                  <a:cubicBezTo>
                    <a:pt x="4386" y="215"/>
                    <a:pt x="4411" y="179"/>
                    <a:pt x="4411" y="131"/>
                  </a:cubicBezTo>
                  <a:cubicBezTo>
                    <a:pt x="4411" y="66"/>
                    <a:pt x="4358" y="6"/>
                    <a:pt x="4269" y="6"/>
                  </a:cubicBezTo>
                  <a:lnTo>
                    <a:pt x="4074" y="6"/>
                  </a:lnTo>
                  <a:close/>
                  <a:moveTo>
                    <a:pt x="3807" y="6"/>
                  </a:moveTo>
                  <a:cubicBezTo>
                    <a:pt x="3807" y="249"/>
                    <a:pt x="3807" y="249"/>
                    <a:pt x="3807" y="249"/>
                  </a:cubicBezTo>
                  <a:cubicBezTo>
                    <a:pt x="3807" y="327"/>
                    <a:pt x="3754" y="357"/>
                    <a:pt x="3696" y="357"/>
                  </a:cubicBezTo>
                  <a:cubicBezTo>
                    <a:pt x="3634" y="357"/>
                    <a:pt x="3588" y="319"/>
                    <a:pt x="3588" y="256"/>
                  </a:cubicBezTo>
                  <a:cubicBezTo>
                    <a:pt x="3588" y="6"/>
                    <a:pt x="3588" y="6"/>
                    <a:pt x="3588" y="6"/>
                  </a:cubicBezTo>
                  <a:cubicBezTo>
                    <a:pt x="3479" y="6"/>
                    <a:pt x="3479" y="6"/>
                    <a:pt x="3479" y="6"/>
                  </a:cubicBezTo>
                  <a:cubicBezTo>
                    <a:pt x="3479" y="254"/>
                    <a:pt x="3479" y="254"/>
                    <a:pt x="3479" y="254"/>
                  </a:cubicBezTo>
                  <a:cubicBezTo>
                    <a:pt x="3479" y="389"/>
                    <a:pt x="3571" y="448"/>
                    <a:pt x="3698" y="448"/>
                  </a:cubicBezTo>
                  <a:cubicBezTo>
                    <a:pt x="3817" y="448"/>
                    <a:pt x="3916" y="398"/>
                    <a:pt x="3916" y="253"/>
                  </a:cubicBezTo>
                  <a:cubicBezTo>
                    <a:pt x="3916" y="6"/>
                    <a:pt x="3916" y="6"/>
                    <a:pt x="3916" y="6"/>
                  </a:cubicBezTo>
                  <a:lnTo>
                    <a:pt x="3807" y="6"/>
                  </a:lnTo>
                  <a:close/>
                  <a:moveTo>
                    <a:pt x="3333" y="309"/>
                  </a:moveTo>
                  <a:cubicBezTo>
                    <a:pt x="3270" y="339"/>
                    <a:pt x="3232" y="357"/>
                    <a:pt x="3175" y="357"/>
                  </a:cubicBezTo>
                  <a:cubicBezTo>
                    <a:pt x="3084" y="357"/>
                    <a:pt x="3020" y="301"/>
                    <a:pt x="3020" y="223"/>
                  </a:cubicBezTo>
                  <a:cubicBezTo>
                    <a:pt x="3020" y="146"/>
                    <a:pt x="3085" y="91"/>
                    <a:pt x="3178" y="91"/>
                  </a:cubicBezTo>
                  <a:cubicBezTo>
                    <a:pt x="3231" y="91"/>
                    <a:pt x="3280" y="109"/>
                    <a:pt x="3328" y="135"/>
                  </a:cubicBezTo>
                  <a:cubicBezTo>
                    <a:pt x="3328" y="38"/>
                    <a:pt x="3328" y="38"/>
                    <a:pt x="3328" y="38"/>
                  </a:cubicBezTo>
                  <a:cubicBezTo>
                    <a:pt x="3285" y="13"/>
                    <a:pt x="3231" y="0"/>
                    <a:pt x="3170" y="0"/>
                  </a:cubicBezTo>
                  <a:cubicBezTo>
                    <a:pt x="3003" y="0"/>
                    <a:pt x="2908" y="109"/>
                    <a:pt x="2908" y="225"/>
                  </a:cubicBezTo>
                  <a:cubicBezTo>
                    <a:pt x="2908" y="338"/>
                    <a:pt x="2992" y="448"/>
                    <a:pt x="3162" y="448"/>
                  </a:cubicBezTo>
                  <a:cubicBezTo>
                    <a:pt x="3226" y="448"/>
                    <a:pt x="3272" y="435"/>
                    <a:pt x="3333" y="404"/>
                  </a:cubicBezTo>
                  <a:lnTo>
                    <a:pt x="3333" y="309"/>
                  </a:lnTo>
                  <a:close/>
                  <a:moveTo>
                    <a:pt x="2779" y="362"/>
                  </a:moveTo>
                  <a:cubicBezTo>
                    <a:pt x="2566" y="362"/>
                    <a:pt x="2566" y="362"/>
                    <a:pt x="2566" y="362"/>
                  </a:cubicBezTo>
                  <a:cubicBezTo>
                    <a:pt x="2566" y="257"/>
                    <a:pt x="2566" y="257"/>
                    <a:pt x="2566" y="257"/>
                  </a:cubicBezTo>
                  <a:cubicBezTo>
                    <a:pt x="2765" y="257"/>
                    <a:pt x="2765" y="257"/>
                    <a:pt x="2765" y="257"/>
                  </a:cubicBezTo>
                  <a:cubicBezTo>
                    <a:pt x="2765" y="177"/>
                    <a:pt x="2765" y="177"/>
                    <a:pt x="2765" y="177"/>
                  </a:cubicBezTo>
                  <a:cubicBezTo>
                    <a:pt x="2566" y="177"/>
                    <a:pt x="2566" y="177"/>
                    <a:pt x="2566" y="177"/>
                  </a:cubicBezTo>
                  <a:cubicBezTo>
                    <a:pt x="2566" y="86"/>
                    <a:pt x="2566" y="86"/>
                    <a:pt x="2566" y="86"/>
                  </a:cubicBezTo>
                  <a:cubicBezTo>
                    <a:pt x="2775" y="86"/>
                    <a:pt x="2775" y="86"/>
                    <a:pt x="2775" y="86"/>
                  </a:cubicBezTo>
                  <a:cubicBezTo>
                    <a:pt x="2775" y="6"/>
                    <a:pt x="2775" y="6"/>
                    <a:pt x="2775" y="6"/>
                  </a:cubicBezTo>
                  <a:cubicBezTo>
                    <a:pt x="2457" y="6"/>
                    <a:pt x="2457" y="6"/>
                    <a:pt x="2457" y="6"/>
                  </a:cubicBezTo>
                  <a:cubicBezTo>
                    <a:pt x="2457" y="442"/>
                    <a:pt x="2457" y="442"/>
                    <a:pt x="2457" y="442"/>
                  </a:cubicBezTo>
                  <a:cubicBezTo>
                    <a:pt x="2779" y="442"/>
                    <a:pt x="2779" y="442"/>
                    <a:pt x="2779" y="442"/>
                  </a:cubicBezTo>
                  <a:lnTo>
                    <a:pt x="2779" y="362"/>
                  </a:lnTo>
                  <a:close/>
                  <a:moveTo>
                    <a:pt x="2299" y="34"/>
                  </a:moveTo>
                  <a:cubicBezTo>
                    <a:pt x="2244" y="10"/>
                    <a:pt x="2200" y="0"/>
                    <a:pt x="2151" y="0"/>
                  </a:cubicBezTo>
                  <a:cubicBezTo>
                    <a:pt x="2050" y="0"/>
                    <a:pt x="1985" y="50"/>
                    <a:pt x="1985" y="125"/>
                  </a:cubicBezTo>
                  <a:cubicBezTo>
                    <a:pt x="1985" y="282"/>
                    <a:pt x="2207" y="256"/>
                    <a:pt x="2207" y="327"/>
                  </a:cubicBezTo>
                  <a:cubicBezTo>
                    <a:pt x="2207" y="353"/>
                    <a:pt x="2184" y="368"/>
                    <a:pt x="2143" y="368"/>
                  </a:cubicBezTo>
                  <a:cubicBezTo>
                    <a:pt x="2095" y="368"/>
                    <a:pt x="2056" y="353"/>
                    <a:pt x="1994" y="311"/>
                  </a:cubicBezTo>
                  <a:cubicBezTo>
                    <a:pt x="1994" y="405"/>
                    <a:pt x="1994" y="405"/>
                    <a:pt x="1994" y="405"/>
                  </a:cubicBezTo>
                  <a:cubicBezTo>
                    <a:pt x="2037" y="428"/>
                    <a:pt x="2075" y="448"/>
                    <a:pt x="2151" y="448"/>
                  </a:cubicBezTo>
                  <a:cubicBezTo>
                    <a:pt x="2248" y="448"/>
                    <a:pt x="2319" y="399"/>
                    <a:pt x="2319" y="315"/>
                  </a:cubicBezTo>
                  <a:cubicBezTo>
                    <a:pt x="2319" y="163"/>
                    <a:pt x="2097" y="181"/>
                    <a:pt x="2097" y="116"/>
                  </a:cubicBezTo>
                  <a:cubicBezTo>
                    <a:pt x="2097" y="94"/>
                    <a:pt x="2122" y="80"/>
                    <a:pt x="2161" y="80"/>
                  </a:cubicBezTo>
                  <a:cubicBezTo>
                    <a:pt x="2198" y="80"/>
                    <a:pt x="2235" y="91"/>
                    <a:pt x="2299" y="119"/>
                  </a:cubicBezTo>
                  <a:lnTo>
                    <a:pt x="2299" y="34"/>
                  </a:lnTo>
                  <a:close/>
                  <a:moveTo>
                    <a:pt x="1295" y="86"/>
                  </a:moveTo>
                  <a:cubicBezTo>
                    <a:pt x="1365" y="86"/>
                    <a:pt x="1365" y="86"/>
                    <a:pt x="1365" y="86"/>
                  </a:cubicBezTo>
                  <a:cubicBezTo>
                    <a:pt x="1468" y="86"/>
                    <a:pt x="1508" y="149"/>
                    <a:pt x="1508" y="224"/>
                  </a:cubicBezTo>
                  <a:cubicBezTo>
                    <a:pt x="1508" y="288"/>
                    <a:pt x="1476" y="362"/>
                    <a:pt x="1366" y="362"/>
                  </a:cubicBezTo>
                  <a:cubicBezTo>
                    <a:pt x="1295" y="362"/>
                    <a:pt x="1295" y="362"/>
                    <a:pt x="1295" y="362"/>
                  </a:cubicBezTo>
                  <a:lnTo>
                    <a:pt x="1295" y="86"/>
                  </a:lnTo>
                  <a:close/>
                  <a:moveTo>
                    <a:pt x="1187" y="6"/>
                  </a:moveTo>
                  <a:cubicBezTo>
                    <a:pt x="1187" y="442"/>
                    <a:pt x="1187" y="442"/>
                    <a:pt x="1187" y="442"/>
                  </a:cubicBezTo>
                  <a:cubicBezTo>
                    <a:pt x="1367" y="442"/>
                    <a:pt x="1367" y="442"/>
                    <a:pt x="1367" y="442"/>
                  </a:cubicBezTo>
                  <a:cubicBezTo>
                    <a:pt x="1541" y="442"/>
                    <a:pt x="1620" y="350"/>
                    <a:pt x="1620" y="224"/>
                  </a:cubicBezTo>
                  <a:cubicBezTo>
                    <a:pt x="1620" y="105"/>
                    <a:pt x="1538" y="6"/>
                    <a:pt x="1379" y="6"/>
                  </a:cubicBezTo>
                  <a:lnTo>
                    <a:pt x="1187" y="6"/>
                  </a:lnTo>
                  <a:close/>
                  <a:moveTo>
                    <a:pt x="718" y="86"/>
                  </a:moveTo>
                  <a:cubicBezTo>
                    <a:pt x="788" y="86"/>
                    <a:pt x="788" y="86"/>
                    <a:pt x="788" y="86"/>
                  </a:cubicBezTo>
                  <a:cubicBezTo>
                    <a:pt x="891" y="86"/>
                    <a:pt x="931" y="149"/>
                    <a:pt x="931" y="224"/>
                  </a:cubicBezTo>
                  <a:cubicBezTo>
                    <a:pt x="931" y="288"/>
                    <a:pt x="899" y="362"/>
                    <a:pt x="789" y="362"/>
                  </a:cubicBezTo>
                  <a:cubicBezTo>
                    <a:pt x="718" y="362"/>
                    <a:pt x="718" y="362"/>
                    <a:pt x="718" y="362"/>
                  </a:cubicBezTo>
                  <a:lnTo>
                    <a:pt x="718" y="86"/>
                  </a:lnTo>
                  <a:close/>
                  <a:moveTo>
                    <a:pt x="610" y="6"/>
                  </a:moveTo>
                  <a:cubicBezTo>
                    <a:pt x="610" y="442"/>
                    <a:pt x="610" y="442"/>
                    <a:pt x="610" y="442"/>
                  </a:cubicBezTo>
                  <a:cubicBezTo>
                    <a:pt x="790" y="442"/>
                    <a:pt x="790" y="442"/>
                    <a:pt x="790" y="442"/>
                  </a:cubicBezTo>
                  <a:cubicBezTo>
                    <a:pt x="964" y="442"/>
                    <a:pt x="1043" y="350"/>
                    <a:pt x="1043" y="224"/>
                  </a:cubicBezTo>
                  <a:cubicBezTo>
                    <a:pt x="1043" y="105"/>
                    <a:pt x="961" y="6"/>
                    <a:pt x="802" y="6"/>
                  </a:cubicBezTo>
                  <a:lnTo>
                    <a:pt x="610" y="6"/>
                  </a:lnTo>
                  <a:close/>
                  <a:moveTo>
                    <a:pt x="311" y="279"/>
                  </a:moveTo>
                  <a:cubicBezTo>
                    <a:pt x="177" y="279"/>
                    <a:pt x="177" y="279"/>
                    <a:pt x="177" y="279"/>
                  </a:cubicBezTo>
                  <a:cubicBezTo>
                    <a:pt x="241" y="110"/>
                    <a:pt x="241" y="110"/>
                    <a:pt x="241" y="110"/>
                  </a:cubicBezTo>
                  <a:lnTo>
                    <a:pt x="311" y="279"/>
                  </a:lnTo>
                  <a:close/>
                  <a:moveTo>
                    <a:pt x="302" y="6"/>
                  </a:moveTo>
                  <a:cubicBezTo>
                    <a:pt x="176" y="6"/>
                    <a:pt x="176" y="6"/>
                    <a:pt x="176" y="6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15" y="442"/>
                    <a:pt x="115" y="442"/>
                    <a:pt x="115" y="442"/>
                  </a:cubicBezTo>
                  <a:cubicBezTo>
                    <a:pt x="148" y="355"/>
                    <a:pt x="148" y="355"/>
                    <a:pt x="148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79" y="442"/>
                    <a:pt x="379" y="442"/>
                    <a:pt x="379" y="442"/>
                  </a:cubicBezTo>
                  <a:cubicBezTo>
                    <a:pt x="496" y="442"/>
                    <a:pt x="496" y="442"/>
                    <a:pt x="496" y="442"/>
                  </a:cubicBezTo>
                  <a:lnTo>
                    <a:pt x="30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EE96D7E5-F92C-4807-B39E-ED780F4826E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391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8CC9AAB2-FCBE-41E9-B9FD-C6572D414AD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475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07537F78-0A02-46CA-B90D-CC69AF23A2F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559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6D49F763-1801-4E85-BD02-6566660BC76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643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7A489BC7-F8D5-4A60-97C6-E6C4157F8D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724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935" y="455436"/>
            <a:ext cx="5844478" cy="689783"/>
          </a:xfrm>
        </p:spPr>
        <p:txBody>
          <a:bodyPr/>
          <a:lstStyle>
            <a:lvl1pPr>
              <a:defRPr lang="sv-SE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AddSecure Smart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3935" y="1494000"/>
            <a:ext cx="5592065" cy="447924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06F759D-D027-45C1-8C77-3AE1F34751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-2216" r="17256" b="349"/>
          <a:stretch/>
        </p:blipFill>
        <p:spPr>
          <a:xfrm>
            <a:off x="7069138" y="-115130"/>
            <a:ext cx="5122862" cy="65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2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 Resc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E4A682BC-2410-4CF3-AD55-DBB4553BC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6" y="6415469"/>
            <a:ext cx="12212181" cy="453418"/>
          </a:xfrm>
          <a:prstGeom prst="rect">
            <a:avLst/>
          </a:prstGeom>
          <a:ln>
            <a:noFill/>
          </a:ln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A2FDFBED-0C73-4417-8C0B-017DD98BE87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54720" y="6525024"/>
            <a:ext cx="1484662" cy="231055"/>
            <a:chOff x="12177" y="5390"/>
            <a:chExt cx="2577" cy="40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FCB252B-444A-4C7D-A4DA-56692A66CD3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2177" y="5390"/>
              <a:ext cx="2577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1244B8-80DC-45EF-8CAA-F3D1B30B9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177" y="5474"/>
              <a:ext cx="2577" cy="238"/>
            </a:xfrm>
            <a:custGeom>
              <a:avLst/>
              <a:gdLst>
                <a:gd name="T0" fmla="*/ 4695 w 4908"/>
                <a:gd name="T1" fmla="*/ 362 h 448"/>
                <a:gd name="T2" fmla="*/ 4894 w 4908"/>
                <a:gd name="T3" fmla="*/ 257 h 448"/>
                <a:gd name="T4" fmla="*/ 4695 w 4908"/>
                <a:gd name="T5" fmla="*/ 177 h 448"/>
                <a:gd name="T6" fmla="*/ 4903 w 4908"/>
                <a:gd name="T7" fmla="*/ 86 h 448"/>
                <a:gd name="T8" fmla="*/ 4586 w 4908"/>
                <a:gd name="T9" fmla="*/ 6 h 448"/>
                <a:gd name="T10" fmla="*/ 4908 w 4908"/>
                <a:gd name="T11" fmla="*/ 442 h 448"/>
                <a:gd name="T12" fmla="*/ 4182 w 4908"/>
                <a:gd name="T13" fmla="*/ 86 h 448"/>
                <a:gd name="T14" fmla="*/ 4299 w 4908"/>
                <a:gd name="T15" fmla="*/ 135 h 448"/>
                <a:gd name="T16" fmla="*/ 4182 w 4908"/>
                <a:gd name="T17" fmla="*/ 185 h 448"/>
                <a:gd name="T18" fmla="*/ 4074 w 4908"/>
                <a:gd name="T19" fmla="*/ 6 h 448"/>
                <a:gd name="T20" fmla="*/ 4182 w 4908"/>
                <a:gd name="T21" fmla="*/ 442 h 448"/>
                <a:gd name="T22" fmla="*/ 4214 w 4908"/>
                <a:gd name="T23" fmla="*/ 265 h 448"/>
                <a:gd name="T24" fmla="*/ 4456 w 4908"/>
                <a:gd name="T25" fmla="*/ 442 h 448"/>
                <a:gd name="T26" fmla="*/ 4411 w 4908"/>
                <a:gd name="T27" fmla="*/ 131 h 448"/>
                <a:gd name="T28" fmla="*/ 4074 w 4908"/>
                <a:gd name="T29" fmla="*/ 6 h 448"/>
                <a:gd name="T30" fmla="*/ 3807 w 4908"/>
                <a:gd name="T31" fmla="*/ 249 h 448"/>
                <a:gd name="T32" fmla="*/ 3588 w 4908"/>
                <a:gd name="T33" fmla="*/ 256 h 448"/>
                <a:gd name="T34" fmla="*/ 3479 w 4908"/>
                <a:gd name="T35" fmla="*/ 6 h 448"/>
                <a:gd name="T36" fmla="*/ 3698 w 4908"/>
                <a:gd name="T37" fmla="*/ 448 h 448"/>
                <a:gd name="T38" fmla="*/ 3916 w 4908"/>
                <a:gd name="T39" fmla="*/ 6 h 448"/>
                <a:gd name="T40" fmla="*/ 3333 w 4908"/>
                <a:gd name="T41" fmla="*/ 309 h 448"/>
                <a:gd name="T42" fmla="*/ 3020 w 4908"/>
                <a:gd name="T43" fmla="*/ 223 h 448"/>
                <a:gd name="T44" fmla="*/ 3328 w 4908"/>
                <a:gd name="T45" fmla="*/ 135 h 448"/>
                <a:gd name="T46" fmla="*/ 3170 w 4908"/>
                <a:gd name="T47" fmla="*/ 0 h 448"/>
                <a:gd name="T48" fmla="*/ 3162 w 4908"/>
                <a:gd name="T49" fmla="*/ 448 h 448"/>
                <a:gd name="T50" fmla="*/ 3333 w 4908"/>
                <a:gd name="T51" fmla="*/ 309 h 448"/>
                <a:gd name="T52" fmla="*/ 2566 w 4908"/>
                <a:gd name="T53" fmla="*/ 362 h 448"/>
                <a:gd name="T54" fmla="*/ 2765 w 4908"/>
                <a:gd name="T55" fmla="*/ 257 h 448"/>
                <a:gd name="T56" fmla="*/ 2566 w 4908"/>
                <a:gd name="T57" fmla="*/ 177 h 448"/>
                <a:gd name="T58" fmla="*/ 2775 w 4908"/>
                <a:gd name="T59" fmla="*/ 86 h 448"/>
                <a:gd name="T60" fmla="*/ 2457 w 4908"/>
                <a:gd name="T61" fmla="*/ 6 h 448"/>
                <a:gd name="T62" fmla="*/ 2779 w 4908"/>
                <a:gd name="T63" fmla="*/ 442 h 448"/>
                <a:gd name="T64" fmla="*/ 2299 w 4908"/>
                <a:gd name="T65" fmla="*/ 34 h 448"/>
                <a:gd name="T66" fmla="*/ 1985 w 4908"/>
                <a:gd name="T67" fmla="*/ 125 h 448"/>
                <a:gd name="T68" fmla="*/ 2143 w 4908"/>
                <a:gd name="T69" fmla="*/ 368 h 448"/>
                <a:gd name="T70" fmla="*/ 1994 w 4908"/>
                <a:gd name="T71" fmla="*/ 405 h 448"/>
                <a:gd name="T72" fmla="*/ 2319 w 4908"/>
                <a:gd name="T73" fmla="*/ 315 h 448"/>
                <a:gd name="T74" fmla="*/ 2161 w 4908"/>
                <a:gd name="T75" fmla="*/ 80 h 448"/>
                <a:gd name="T76" fmla="*/ 2299 w 4908"/>
                <a:gd name="T77" fmla="*/ 34 h 448"/>
                <a:gd name="T78" fmla="*/ 1365 w 4908"/>
                <a:gd name="T79" fmla="*/ 86 h 448"/>
                <a:gd name="T80" fmla="*/ 1366 w 4908"/>
                <a:gd name="T81" fmla="*/ 362 h 448"/>
                <a:gd name="T82" fmla="*/ 1295 w 4908"/>
                <a:gd name="T83" fmla="*/ 86 h 448"/>
                <a:gd name="T84" fmla="*/ 1187 w 4908"/>
                <a:gd name="T85" fmla="*/ 442 h 448"/>
                <a:gd name="T86" fmla="*/ 1620 w 4908"/>
                <a:gd name="T87" fmla="*/ 224 h 448"/>
                <a:gd name="T88" fmla="*/ 1187 w 4908"/>
                <a:gd name="T89" fmla="*/ 6 h 448"/>
                <a:gd name="T90" fmla="*/ 788 w 4908"/>
                <a:gd name="T91" fmla="*/ 86 h 448"/>
                <a:gd name="T92" fmla="*/ 789 w 4908"/>
                <a:gd name="T93" fmla="*/ 362 h 448"/>
                <a:gd name="T94" fmla="*/ 718 w 4908"/>
                <a:gd name="T95" fmla="*/ 86 h 448"/>
                <a:gd name="T96" fmla="*/ 610 w 4908"/>
                <a:gd name="T97" fmla="*/ 442 h 448"/>
                <a:gd name="T98" fmla="*/ 1043 w 4908"/>
                <a:gd name="T99" fmla="*/ 224 h 448"/>
                <a:gd name="T100" fmla="*/ 610 w 4908"/>
                <a:gd name="T101" fmla="*/ 6 h 448"/>
                <a:gd name="T102" fmla="*/ 177 w 4908"/>
                <a:gd name="T103" fmla="*/ 279 h 448"/>
                <a:gd name="T104" fmla="*/ 311 w 4908"/>
                <a:gd name="T105" fmla="*/ 279 h 448"/>
                <a:gd name="T106" fmla="*/ 176 w 4908"/>
                <a:gd name="T107" fmla="*/ 6 h 448"/>
                <a:gd name="T108" fmla="*/ 115 w 4908"/>
                <a:gd name="T109" fmla="*/ 442 h 448"/>
                <a:gd name="T110" fmla="*/ 343 w 4908"/>
                <a:gd name="T111" fmla="*/ 355 h 448"/>
                <a:gd name="T112" fmla="*/ 496 w 4908"/>
                <a:gd name="T113" fmla="*/ 44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8" h="448">
                  <a:moveTo>
                    <a:pt x="4908" y="362"/>
                  </a:moveTo>
                  <a:cubicBezTo>
                    <a:pt x="4695" y="362"/>
                    <a:pt x="4695" y="362"/>
                    <a:pt x="4695" y="362"/>
                  </a:cubicBezTo>
                  <a:cubicBezTo>
                    <a:pt x="4695" y="257"/>
                    <a:pt x="4695" y="257"/>
                    <a:pt x="4695" y="257"/>
                  </a:cubicBezTo>
                  <a:cubicBezTo>
                    <a:pt x="4894" y="257"/>
                    <a:pt x="4894" y="257"/>
                    <a:pt x="4894" y="257"/>
                  </a:cubicBezTo>
                  <a:cubicBezTo>
                    <a:pt x="4894" y="177"/>
                    <a:pt x="4894" y="177"/>
                    <a:pt x="4894" y="177"/>
                  </a:cubicBezTo>
                  <a:cubicBezTo>
                    <a:pt x="4695" y="177"/>
                    <a:pt x="4695" y="177"/>
                    <a:pt x="4695" y="177"/>
                  </a:cubicBezTo>
                  <a:cubicBezTo>
                    <a:pt x="4695" y="86"/>
                    <a:pt x="4695" y="86"/>
                    <a:pt x="4695" y="86"/>
                  </a:cubicBezTo>
                  <a:cubicBezTo>
                    <a:pt x="4903" y="86"/>
                    <a:pt x="4903" y="86"/>
                    <a:pt x="4903" y="86"/>
                  </a:cubicBezTo>
                  <a:cubicBezTo>
                    <a:pt x="4903" y="6"/>
                    <a:pt x="4903" y="6"/>
                    <a:pt x="4903" y="6"/>
                  </a:cubicBezTo>
                  <a:cubicBezTo>
                    <a:pt x="4586" y="6"/>
                    <a:pt x="4586" y="6"/>
                    <a:pt x="4586" y="6"/>
                  </a:cubicBezTo>
                  <a:cubicBezTo>
                    <a:pt x="4586" y="442"/>
                    <a:pt x="4586" y="442"/>
                    <a:pt x="4586" y="442"/>
                  </a:cubicBezTo>
                  <a:cubicBezTo>
                    <a:pt x="4908" y="442"/>
                    <a:pt x="4908" y="442"/>
                    <a:pt x="4908" y="442"/>
                  </a:cubicBezTo>
                  <a:lnTo>
                    <a:pt x="4908" y="362"/>
                  </a:lnTo>
                  <a:close/>
                  <a:moveTo>
                    <a:pt x="4182" y="86"/>
                  </a:moveTo>
                  <a:cubicBezTo>
                    <a:pt x="4237" y="86"/>
                    <a:pt x="4237" y="86"/>
                    <a:pt x="4237" y="86"/>
                  </a:cubicBezTo>
                  <a:cubicBezTo>
                    <a:pt x="4278" y="86"/>
                    <a:pt x="4299" y="102"/>
                    <a:pt x="4299" y="135"/>
                  </a:cubicBezTo>
                  <a:cubicBezTo>
                    <a:pt x="4299" y="172"/>
                    <a:pt x="4270" y="185"/>
                    <a:pt x="4240" y="185"/>
                  </a:cubicBezTo>
                  <a:cubicBezTo>
                    <a:pt x="4182" y="185"/>
                    <a:pt x="4182" y="185"/>
                    <a:pt x="4182" y="185"/>
                  </a:cubicBezTo>
                  <a:lnTo>
                    <a:pt x="4182" y="86"/>
                  </a:lnTo>
                  <a:close/>
                  <a:moveTo>
                    <a:pt x="4074" y="6"/>
                  </a:moveTo>
                  <a:cubicBezTo>
                    <a:pt x="4074" y="442"/>
                    <a:pt x="4074" y="442"/>
                    <a:pt x="4074" y="442"/>
                  </a:cubicBezTo>
                  <a:cubicBezTo>
                    <a:pt x="4182" y="442"/>
                    <a:pt x="4182" y="442"/>
                    <a:pt x="4182" y="442"/>
                  </a:cubicBezTo>
                  <a:cubicBezTo>
                    <a:pt x="4182" y="265"/>
                    <a:pt x="4182" y="265"/>
                    <a:pt x="4182" y="265"/>
                  </a:cubicBezTo>
                  <a:cubicBezTo>
                    <a:pt x="4214" y="265"/>
                    <a:pt x="4214" y="265"/>
                    <a:pt x="4214" y="265"/>
                  </a:cubicBezTo>
                  <a:cubicBezTo>
                    <a:pt x="4273" y="265"/>
                    <a:pt x="4290" y="348"/>
                    <a:pt x="4337" y="442"/>
                  </a:cubicBezTo>
                  <a:cubicBezTo>
                    <a:pt x="4456" y="442"/>
                    <a:pt x="4456" y="442"/>
                    <a:pt x="4456" y="442"/>
                  </a:cubicBezTo>
                  <a:cubicBezTo>
                    <a:pt x="4395" y="314"/>
                    <a:pt x="4381" y="260"/>
                    <a:pt x="4337" y="238"/>
                  </a:cubicBezTo>
                  <a:cubicBezTo>
                    <a:pt x="4386" y="215"/>
                    <a:pt x="4411" y="179"/>
                    <a:pt x="4411" y="131"/>
                  </a:cubicBezTo>
                  <a:cubicBezTo>
                    <a:pt x="4411" y="66"/>
                    <a:pt x="4358" y="6"/>
                    <a:pt x="4269" y="6"/>
                  </a:cubicBezTo>
                  <a:lnTo>
                    <a:pt x="4074" y="6"/>
                  </a:lnTo>
                  <a:close/>
                  <a:moveTo>
                    <a:pt x="3807" y="6"/>
                  </a:moveTo>
                  <a:cubicBezTo>
                    <a:pt x="3807" y="249"/>
                    <a:pt x="3807" y="249"/>
                    <a:pt x="3807" y="249"/>
                  </a:cubicBezTo>
                  <a:cubicBezTo>
                    <a:pt x="3807" y="327"/>
                    <a:pt x="3754" y="357"/>
                    <a:pt x="3696" y="357"/>
                  </a:cubicBezTo>
                  <a:cubicBezTo>
                    <a:pt x="3634" y="357"/>
                    <a:pt x="3588" y="319"/>
                    <a:pt x="3588" y="256"/>
                  </a:cubicBezTo>
                  <a:cubicBezTo>
                    <a:pt x="3588" y="6"/>
                    <a:pt x="3588" y="6"/>
                    <a:pt x="3588" y="6"/>
                  </a:cubicBezTo>
                  <a:cubicBezTo>
                    <a:pt x="3479" y="6"/>
                    <a:pt x="3479" y="6"/>
                    <a:pt x="3479" y="6"/>
                  </a:cubicBezTo>
                  <a:cubicBezTo>
                    <a:pt x="3479" y="254"/>
                    <a:pt x="3479" y="254"/>
                    <a:pt x="3479" y="254"/>
                  </a:cubicBezTo>
                  <a:cubicBezTo>
                    <a:pt x="3479" y="389"/>
                    <a:pt x="3571" y="448"/>
                    <a:pt x="3698" y="448"/>
                  </a:cubicBezTo>
                  <a:cubicBezTo>
                    <a:pt x="3817" y="448"/>
                    <a:pt x="3916" y="398"/>
                    <a:pt x="3916" y="253"/>
                  </a:cubicBezTo>
                  <a:cubicBezTo>
                    <a:pt x="3916" y="6"/>
                    <a:pt x="3916" y="6"/>
                    <a:pt x="3916" y="6"/>
                  </a:cubicBezTo>
                  <a:lnTo>
                    <a:pt x="3807" y="6"/>
                  </a:lnTo>
                  <a:close/>
                  <a:moveTo>
                    <a:pt x="3333" y="309"/>
                  </a:moveTo>
                  <a:cubicBezTo>
                    <a:pt x="3270" y="339"/>
                    <a:pt x="3232" y="357"/>
                    <a:pt x="3175" y="357"/>
                  </a:cubicBezTo>
                  <a:cubicBezTo>
                    <a:pt x="3084" y="357"/>
                    <a:pt x="3020" y="301"/>
                    <a:pt x="3020" y="223"/>
                  </a:cubicBezTo>
                  <a:cubicBezTo>
                    <a:pt x="3020" y="146"/>
                    <a:pt x="3085" y="91"/>
                    <a:pt x="3178" y="91"/>
                  </a:cubicBezTo>
                  <a:cubicBezTo>
                    <a:pt x="3231" y="91"/>
                    <a:pt x="3280" y="109"/>
                    <a:pt x="3328" y="135"/>
                  </a:cubicBezTo>
                  <a:cubicBezTo>
                    <a:pt x="3328" y="38"/>
                    <a:pt x="3328" y="38"/>
                    <a:pt x="3328" y="38"/>
                  </a:cubicBezTo>
                  <a:cubicBezTo>
                    <a:pt x="3285" y="13"/>
                    <a:pt x="3231" y="0"/>
                    <a:pt x="3170" y="0"/>
                  </a:cubicBezTo>
                  <a:cubicBezTo>
                    <a:pt x="3003" y="0"/>
                    <a:pt x="2908" y="109"/>
                    <a:pt x="2908" y="225"/>
                  </a:cubicBezTo>
                  <a:cubicBezTo>
                    <a:pt x="2908" y="338"/>
                    <a:pt x="2992" y="448"/>
                    <a:pt x="3162" y="448"/>
                  </a:cubicBezTo>
                  <a:cubicBezTo>
                    <a:pt x="3226" y="448"/>
                    <a:pt x="3272" y="435"/>
                    <a:pt x="3333" y="404"/>
                  </a:cubicBezTo>
                  <a:lnTo>
                    <a:pt x="3333" y="309"/>
                  </a:lnTo>
                  <a:close/>
                  <a:moveTo>
                    <a:pt x="2779" y="362"/>
                  </a:moveTo>
                  <a:cubicBezTo>
                    <a:pt x="2566" y="362"/>
                    <a:pt x="2566" y="362"/>
                    <a:pt x="2566" y="362"/>
                  </a:cubicBezTo>
                  <a:cubicBezTo>
                    <a:pt x="2566" y="257"/>
                    <a:pt x="2566" y="257"/>
                    <a:pt x="2566" y="257"/>
                  </a:cubicBezTo>
                  <a:cubicBezTo>
                    <a:pt x="2765" y="257"/>
                    <a:pt x="2765" y="257"/>
                    <a:pt x="2765" y="257"/>
                  </a:cubicBezTo>
                  <a:cubicBezTo>
                    <a:pt x="2765" y="177"/>
                    <a:pt x="2765" y="177"/>
                    <a:pt x="2765" y="177"/>
                  </a:cubicBezTo>
                  <a:cubicBezTo>
                    <a:pt x="2566" y="177"/>
                    <a:pt x="2566" y="177"/>
                    <a:pt x="2566" y="177"/>
                  </a:cubicBezTo>
                  <a:cubicBezTo>
                    <a:pt x="2566" y="86"/>
                    <a:pt x="2566" y="86"/>
                    <a:pt x="2566" y="86"/>
                  </a:cubicBezTo>
                  <a:cubicBezTo>
                    <a:pt x="2775" y="86"/>
                    <a:pt x="2775" y="86"/>
                    <a:pt x="2775" y="86"/>
                  </a:cubicBezTo>
                  <a:cubicBezTo>
                    <a:pt x="2775" y="6"/>
                    <a:pt x="2775" y="6"/>
                    <a:pt x="2775" y="6"/>
                  </a:cubicBezTo>
                  <a:cubicBezTo>
                    <a:pt x="2457" y="6"/>
                    <a:pt x="2457" y="6"/>
                    <a:pt x="2457" y="6"/>
                  </a:cubicBezTo>
                  <a:cubicBezTo>
                    <a:pt x="2457" y="442"/>
                    <a:pt x="2457" y="442"/>
                    <a:pt x="2457" y="442"/>
                  </a:cubicBezTo>
                  <a:cubicBezTo>
                    <a:pt x="2779" y="442"/>
                    <a:pt x="2779" y="442"/>
                    <a:pt x="2779" y="442"/>
                  </a:cubicBezTo>
                  <a:lnTo>
                    <a:pt x="2779" y="362"/>
                  </a:lnTo>
                  <a:close/>
                  <a:moveTo>
                    <a:pt x="2299" y="34"/>
                  </a:moveTo>
                  <a:cubicBezTo>
                    <a:pt x="2244" y="10"/>
                    <a:pt x="2200" y="0"/>
                    <a:pt x="2151" y="0"/>
                  </a:cubicBezTo>
                  <a:cubicBezTo>
                    <a:pt x="2050" y="0"/>
                    <a:pt x="1985" y="50"/>
                    <a:pt x="1985" y="125"/>
                  </a:cubicBezTo>
                  <a:cubicBezTo>
                    <a:pt x="1985" y="282"/>
                    <a:pt x="2207" y="256"/>
                    <a:pt x="2207" y="327"/>
                  </a:cubicBezTo>
                  <a:cubicBezTo>
                    <a:pt x="2207" y="353"/>
                    <a:pt x="2184" y="368"/>
                    <a:pt x="2143" y="368"/>
                  </a:cubicBezTo>
                  <a:cubicBezTo>
                    <a:pt x="2095" y="368"/>
                    <a:pt x="2056" y="353"/>
                    <a:pt x="1994" y="311"/>
                  </a:cubicBezTo>
                  <a:cubicBezTo>
                    <a:pt x="1994" y="405"/>
                    <a:pt x="1994" y="405"/>
                    <a:pt x="1994" y="405"/>
                  </a:cubicBezTo>
                  <a:cubicBezTo>
                    <a:pt x="2037" y="428"/>
                    <a:pt x="2075" y="448"/>
                    <a:pt x="2151" y="448"/>
                  </a:cubicBezTo>
                  <a:cubicBezTo>
                    <a:pt x="2248" y="448"/>
                    <a:pt x="2319" y="399"/>
                    <a:pt x="2319" y="315"/>
                  </a:cubicBezTo>
                  <a:cubicBezTo>
                    <a:pt x="2319" y="163"/>
                    <a:pt x="2097" y="181"/>
                    <a:pt x="2097" y="116"/>
                  </a:cubicBezTo>
                  <a:cubicBezTo>
                    <a:pt x="2097" y="94"/>
                    <a:pt x="2122" y="80"/>
                    <a:pt x="2161" y="80"/>
                  </a:cubicBezTo>
                  <a:cubicBezTo>
                    <a:pt x="2198" y="80"/>
                    <a:pt x="2235" y="91"/>
                    <a:pt x="2299" y="119"/>
                  </a:cubicBezTo>
                  <a:lnTo>
                    <a:pt x="2299" y="34"/>
                  </a:lnTo>
                  <a:close/>
                  <a:moveTo>
                    <a:pt x="1295" y="86"/>
                  </a:moveTo>
                  <a:cubicBezTo>
                    <a:pt x="1365" y="86"/>
                    <a:pt x="1365" y="86"/>
                    <a:pt x="1365" y="86"/>
                  </a:cubicBezTo>
                  <a:cubicBezTo>
                    <a:pt x="1468" y="86"/>
                    <a:pt x="1508" y="149"/>
                    <a:pt x="1508" y="224"/>
                  </a:cubicBezTo>
                  <a:cubicBezTo>
                    <a:pt x="1508" y="288"/>
                    <a:pt x="1476" y="362"/>
                    <a:pt x="1366" y="362"/>
                  </a:cubicBezTo>
                  <a:cubicBezTo>
                    <a:pt x="1295" y="362"/>
                    <a:pt x="1295" y="362"/>
                    <a:pt x="1295" y="362"/>
                  </a:cubicBezTo>
                  <a:lnTo>
                    <a:pt x="1295" y="86"/>
                  </a:lnTo>
                  <a:close/>
                  <a:moveTo>
                    <a:pt x="1187" y="6"/>
                  </a:moveTo>
                  <a:cubicBezTo>
                    <a:pt x="1187" y="442"/>
                    <a:pt x="1187" y="442"/>
                    <a:pt x="1187" y="442"/>
                  </a:cubicBezTo>
                  <a:cubicBezTo>
                    <a:pt x="1367" y="442"/>
                    <a:pt x="1367" y="442"/>
                    <a:pt x="1367" y="442"/>
                  </a:cubicBezTo>
                  <a:cubicBezTo>
                    <a:pt x="1541" y="442"/>
                    <a:pt x="1620" y="350"/>
                    <a:pt x="1620" y="224"/>
                  </a:cubicBezTo>
                  <a:cubicBezTo>
                    <a:pt x="1620" y="105"/>
                    <a:pt x="1538" y="6"/>
                    <a:pt x="1379" y="6"/>
                  </a:cubicBezTo>
                  <a:lnTo>
                    <a:pt x="1187" y="6"/>
                  </a:lnTo>
                  <a:close/>
                  <a:moveTo>
                    <a:pt x="718" y="86"/>
                  </a:moveTo>
                  <a:cubicBezTo>
                    <a:pt x="788" y="86"/>
                    <a:pt x="788" y="86"/>
                    <a:pt x="788" y="86"/>
                  </a:cubicBezTo>
                  <a:cubicBezTo>
                    <a:pt x="891" y="86"/>
                    <a:pt x="931" y="149"/>
                    <a:pt x="931" y="224"/>
                  </a:cubicBezTo>
                  <a:cubicBezTo>
                    <a:pt x="931" y="288"/>
                    <a:pt x="899" y="362"/>
                    <a:pt x="789" y="362"/>
                  </a:cubicBezTo>
                  <a:cubicBezTo>
                    <a:pt x="718" y="362"/>
                    <a:pt x="718" y="362"/>
                    <a:pt x="718" y="362"/>
                  </a:cubicBezTo>
                  <a:lnTo>
                    <a:pt x="718" y="86"/>
                  </a:lnTo>
                  <a:close/>
                  <a:moveTo>
                    <a:pt x="610" y="6"/>
                  </a:moveTo>
                  <a:cubicBezTo>
                    <a:pt x="610" y="442"/>
                    <a:pt x="610" y="442"/>
                    <a:pt x="610" y="442"/>
                  </a:cubicBezTo>
                  <a:cubicBezTo>
                    <a:pt x="790" y="442"/>
                    <a:pt x="790" y="442"/>
                    <a:pt x="790" y="442"/>
                  </a:cubicBezTo>
                  <a:cubicBezTo>
                    <a:pt x="964" y="442"/>
                    <a:pt x="1043" y="350"/>
                    <a:pt x="1043" y="224"/>
                  </a:cubicBezTo>
                  <a:cubicBezTo>
                    <a:pt x="1043" y="105"/>
                    <a:pt x="961" y="6"/>
                    <a:pt x="802" y="6"/>
                  </a:cubicBezTo>
                  <a:lnTo>
                    <a:pt x="610" y="6"/>
                  </a:lnTo>
                  <a:close/>
                  <a:moveTo>
                    <a:pt x="311" y="279"/>
                  </a:moveTo>
                  <a:cubicBezTo>
                    <a:pt x="177" y="279"/>
                    <a:pt x="177" y="279"/>
                    <a:pt x="177" y="279"/>
                  </a:cubicBezTo>
                  <a:cubicBezTo>
                    <a:pt x="241" y="110"/>
                    <a:pt x="241" y="110"/>
                    <a:pt x="241" y="110"/>
                  </a:cubicBezTo>
                  <a:lnTo>
                    <a:pt x="311" y="279"/>
                  </a:lnTo>
                  <a:close/>
                  <a:moveTo>
                    <a:pt x="302" y="6"/>
                  </a:moveTo>
                  <a:cubicBezTo>
                    <a:pt x="176" y="6"/>
                    <a:pt x="176" y="6"/>
                    <a:pt x="176" y="6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15" y="442"/>
                    <a:pt x="115" y="442"/>
                    <a:pt x="115" y="442"/>
                  </a:cubicBezTo>
                  <a:cubicBezTo>
                    <a:pt x="148" y="355"/>
                    <a:pt x="148" y="355"/>
                    <a:pt x="148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79" y="442"/>
                    <a:pt x="379" y="442"/>
                    <a:pt x="379" y="442"/>
                  </a:cubicBezTo>
                  <a:cubicBezTo>
                    <a:pt x="496" y="442"/>
                    <a:pt x="496" y="442"/>
                    <a:pt x="496" y="442"/>
                  </a:cubicBezTo>
                  <a:lnTo>
                    <a:pt x="30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E1175707-D5BD-4D59-9414-7785C365183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391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B956C47B-5E58-43D8-A64B-55FDE118E17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475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E25CF435-F096-4A06-9083-ADC14F18932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559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EA74CCF7-564D-43D8-88D3-0ADF2EB529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643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7B42C176-9573-42FC-86F1-946D99781E8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724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935" y="454700"/>
            <a:ext cx="5844478" cy="689206"/>
          </a:xfrm>
        </p:spPr>
        <p:txBody>
          <a:bodyPr/>
          <a:lstStyle>
            <a:lvl1pPr>
              <a:defRPr lang="sv-SE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AddSecure Smart Rescue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3935" y="1494000"/>
            <a:ext cx="5844478" cy="447924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pic>
        <p:nvPicPr>
          <p:cNvPr id="18" name="Bilde 4">
            <a:extLst>
              <a:ext uri="{FF2B5EF4-FFF2-40B4-BE49-F238E27FC236}">
                <a16:creationId xmlns:a16="http://schemas.microsoft.com/office/drawing/2014/main" id="{69A53710-9F67-4E8F-A244-E2C406B7F4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851" r="11409" b="-559"/>
          <a:stretch/>
        </p:blipFill>
        <p:spPr>
          <a:xfrm>
            <a:off x="7069138" y="0"/>
            <a:ext cx="5289777" cy="646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content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62840" y="441326"/>
            <a:ext cx="10426930" cy="5526088"/>
          </a:xfrm>
        </p:spPr>
        <p:txBody>
          <a:bodyPr anchor="ctr"/>
          <a:lstStyle>
            <a:lvl1pPr marL="457155" marR="0" indent="-457155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C93"/>
              </a:buClr>
              <a:buSzTx/>
              <a:buFont typeface="+mj-lt"/>
              <a:buAutoNum type="arabicPeriod"/>
              <a:tabLst/>
              <a:defRPr lang="sv-SE" sz="3000" baseline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C93"/>
              </a:buClr>
              <a:buSzTx/>
              <a:buFont typeface="+mj-lt"/>
              <a:buNone/>
              <a:tabLst/>
              <a:defRPr/>
            </a:pPr>
            <a:r>
              <a:rPr kumimoji="0" lang="sv-SE" sz="2500" b="1" i="0" u="none" strike="noStrike" kern="1200" cap="none" spc="0" normalizeH="0" baseline="0" noProof="0">
                <a:ln>
                  <a:noFill/>
                </a:ln>
                <a:solidFill>
                  <a:srgbClr val="004C9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List of content / Agenda</a:t>
            </a:r>
          </a:p>
          <a:p>
            <a:pPr marL="457155" marR="0" lvl="0" indent="-457155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C93"/>
              </a:buClr>
              <a:buSzTx/>
              <a:buFont typeface="+mj-lt"/>
              <a:buAutoNum type="arabicPeriod"/>
              <a:tabLst/>
              <a:defRPr/>
            </a:pPr>
            <a:r>
              <a:rPr kumimoji="0" lang="sv-SE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Chapter title</a:t>
            </a:r>
          </a:p>
          <a:p>
            <a:pPr marL="457155" marR="0" lvl="0" indent="-457155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C93"/>
              </a:buClr>
              <a:buSzTx/>
              <a:buFont typeface="+mj-lt"/>
              <a:buAutoNum type="arabicPeriod"/>
              <a:tabLst/>
              <a:defRPr/>
            </a:pPr>
            <a:r>
              <a:rPr kumimoji="0" lang="sv-SE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Chapter title</a:t>
            </a:r>
          </a:p>
          <a:p>
            <a:pPr marL="457155" marR="0" lvl="0" indent="-457155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C93"/>
              </a:buClr>
              <a:buSzTx/>
              <a:buFont typeface="+mj-lt"/>
              <a:buAutoNum type="arabicPeriod"/>
              <a:tabLst/>
              <a:defRPr/>
            </a:pPr>
            <a:r>
              <a:rPr kumimoji="0" lang="sv-SE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Chapter title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473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 Gr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"/>
          <a:stretch/>
        </p:blipFill>
        <p:spPr>
          <a:xfrm>
            <a:off x="7071155" y="-1"/>
            <a:ext cx="5133634" cy="6460615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B568778C-7C72-4B9A-8990-42BBDBD16C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6" y="6415469"/>
            <a:ext cx="12212181" cy="453418"/>
          </a:xfrm>
          <a:prstGeom prst="rect">
            <a:avLst/>
          </a:prstGeom>
          <a:ln>
            <a:noFill/>
          </a:ln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404392DA-B5EA-4880-948C-CB298F9BB82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54720" y="6525024"/>
            <a:ext cx="1484662" cy="231055"/>
            <a:chOff x="12177" y="5390"/>
            <a:chExt cx="2577" cy="40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A1C0E5B5-F4C4-4ECD-88DA-823F22733CC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2177" y="5390"/>
              <a:ext cx="2577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4E6CC42-4EFF-4512-B867-967B8BA61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177" y="5474"/>
              <a:ext cx="2577" cy="238"/>
            </a:xfrm>
            <a:custGeom>
              <a:avLst/>
              <a:gdLst>
                <a:gd name="T0" fmla="*/ 4695 w 4908"/>
                <a:gd name="T1" fmla="*/ 362 h 448"/>
                <a:gd name="T2" fmla="*/ 4894 w 4908"/>
                <a:gd name="T3" fmla="*/ 257 h 448"/>
                <a:gd name="T4" fmla="*/ 4695 w 4908"/>
                <a:gd name="T5" fmla="*/ 177 h 448"/>
                <a:gd name="T6" fmla="*/ 4903 w 4908"/>
                <a:gd name="T7" fmla="*/ 86 h 448"/>
                <a:gd name="T8" fmla="*/ 4586 w 4908"/>
                <a:gd name="T9" fmla="*/ 6 h 448"/>
                <a:gd name="T10" fmla="*/ 4908 w 4908"/>
                <a:gd name="T11" fmla="*/ 442 h 448"/>
                <a:gd name="T12" fmla="*/ 4182 w 4908"/>
                <a:gd name="T13" fmla="*/ 86 h 448"/>
                <a:gd name="T14" fmla="*/ 4299 w 4908"/>
                <a:gd name="T15" fmla="*/ 135 h 448"/>
                <a:gd name="T16" fmla="*/ 4182 w 4908"/>
                <a:gd name="T17" fmla="*/ 185 h 448"/>
                <a:gd name="T18" fmla="*/ 4074 w 4908"/>
                <a:gd name="T19" fmla="*/ 6 h 448"/>
                <a:gd name="T20" fmla="*/ 4182 w 4908"/>
                <a:gd name="T21" fmla="*/ 442 h 448"/>
                <a:gd name="T22" fmla="*/ 4214 w 4908"/>
                <a:gd name="T23" fmla="*/ 265 h 448"/>
                <a:gd name="T24" fmla="*/ 4456 w 4908"/>
                <a:gd name="T25" fmla="*/ 442 h 448"/>
                <a:gd name="T26" fmla="*/ 4411 w 4908"/>
                <a:gd name="T27" fmla="*/ 131 h 448"/>
                <a:gd name="T28" fmla="*/ 4074 w 4908"/>
                <a:gd name="T29" fmla="*/ 6 h 448"/>
                <a:gd name="T30" fmla="*/ 3807 w 4908"/>
                <a:gd name="T31" fmla="*/ 249 h 448"/>
                <a:gd name="T32" fmla="*/ 3588 w 4908"/>
                <a:gd name="T33" fmla="*/ 256 h 448"/>
                <a:gd name="T34" fmla="*/ 3479 w 4908"/>
                <a:gd name="T35" fmla="*/ 6 h 448"/>
                <a:gd name="T36" fmla="*/ 3698 w 4908"/>
                <a:gd name="T37" fmla="*/ 448 h 448"/>
                <a:gd name="T38" fmla="*/ 3916 w 4908"/>
                <a:gd name="T39" fmla="*/ 6 h 448"/>
                <a:gd name="T40" fmla="*/ 3333 w 4908"/>
                <a:gd name="T41" fmla="*/ 309 h 448"/>
                <a:gd name="T42" fmla="*/ 3020 w 4908"/>
                <a:gd name="T43" fmla="*/ 223 h 448"/>
                <a:gd name="T44" fmla="*/ 3328 w 4908"/>
                <a:gd name="T45" fmla="*/ 135 h 448"/>
                <a:gd name="T46" fmla="*/ 3170 w 4908"/>
                <a:gd name="T47" fmla="*/ 0 h 448"/>
                <a:gd name="T48" fmla="*/ 3162 w 4908"/>
                <a:gd name="T49" fmla="*/ 448 h 448"/>
                <a:gd name="T50" fmla="*/ 3333 w 4908"/>
                <a:gd name="T51" fmla="*/ 309 h 448"/>
                <a:gd name="T52" fmla="*/ 2566 w 4908"/>
                <a:gd name="T53" fmla="*/ 362 h 448"/>
                <a:gd name="T54" fmla="*/ 2765 w 4908"/>
                <a:gd name="T55" fmla="*/ 257 h 448"/>
                <a:gd name="T56" fmla="*/ 2566 w 4908"/>
                <a:gd name="T57" fmla="*/ 177 h 448"/>
                <a:gd name="T58" fmla="*/ 2775 w 4908"/>
                <a:gd name="T59" fmla="*/ 86 h 448"/>
                <a:gd name="T60" fmla="*/ 2457 w 4908"/>
                <a:gd name="T61" fmla="*/ 6 h 448"/>
                <a:gd name="T62" fmla="*/ 2779 w 4908"/>
                <a:gd name="T63" fmla="*/ 442 h 448"/>
                <a:gd name="T64" fmla="*/ 2299 w 4908"/>
                <a:gd name="T65" fmla="*/ 34 h 448"/>
                <a:gd name="T66" fmla="*/ 1985 w 4908"/>
                <a:gd name="T67" fmla="*/ 125 h 448"/>
                <a:gd name="T68" fmla="*/ 2143 w 4908"/>
                <a:gd name="T69" fmla="*/ 368 h 448"/>
                <a:gd name="T70" fmla="*/ 1994 w 4908"/>
                <a:gd name="T71" fmla="*/ 405 h 448"/>
                <a:gd name="T72" fmla="*/ 2319 w 4908"/>
                <a:gd name="T73" fmla="*/ 315 h 448"/>
                <a:gd name="T74" fmla="*/ 2161 w 4908"/>
                <a:gd name="T75" fmla="*/ 80 h 448"/>
                <a:gd name="T76" fmla="*/ 2299 w 4908"/>
                <a:gd name="T77" fmla="*/ 34 h 448"/>
                <a:gd name="T78" fmla="*/ 1365 w 4908"/>
                <a:gd name="T79" fmla="*/ 86 h 448"/>
                <a:gd name="T80" fmla="*/ 1366 w 4908"/>
                <a:gd name="T81" fmla="*/ 362 h 448"/>
                <a:gd name="T82" fmla="*/ 1295 w 4908"/>
                <a:gd name="T83" fmla="*/ 86 h 448"/>
                <a:gd name="T84" fmla="*/ 1187 w 4908"/>
                <a:gd name="T85" fmla="*/ 442 h 448"/>
                <a:gd name="T86" fmla="*/ 1620 w 4908"/>
                <a:gd name="T87" fmla="*/ 224 h 448"/>
                <a:gd name="T88" fmla="*/ 1187 w 4908"/>
                <a:gd name="T89" fmla="*/ 6 h 448"/>
                <a:gd name="T90" fmla="*/ 788 w 4908"/>
                <a:gd name="T91" fmla="*/ 86 h 448"/>
                <a:gd name="T92" fmla="*/ 789 w 4908"/>
                <a:gd name="T93" fmla="*/ 362 h 448"/>
                <a:gd name="T94" fmla="*/ 718 w 4908"/>
                <a:gd name="T95" fmla="*/ 86 h 448"/>
                <a:gd name="T96" fmla="*/ 610 w 4908"/>
                <a:gd name="T97" fmla="*/ 442 h 448"/>
                <a:gd name="T98" fmla="*/ 1043 w 4908"/>
                <a:gd name="T99" fmla="*/ 224 h 448"/>
                <a:gd name="T100" fmla="*/ 610 w 4908"/>
                <a:gd name="T101" fmla="*/ 6 h 448"/>
                <a:gd name="T102" fmla="*/ 177 w 4908"/>
                <a:gd name="T103" fmla="*/ 279 h 448"/>
                <a:gd name="T104" fmla="*/ 311 w 4908"/>
                <a:gd name="T105" fmla="*/ 279 h 448"/>
                <a:gd name="T106" fmla="*/ 176 w 4908"/>
                <a:gd name="T107" fmla="*/ 6 h 448"/>
                <a:gd name="T108" fmla="*/ 115 w 4908"/>
                <a:gd name="T109" fmla="*/ 442 h 448"/>
                <a:gd name="T110" fmla="*/ 343 w 4908"/>
                <a:gd name="T111" fmla="*/ 355 h 448"/>
                <a:gd name="T112" fmla="*/ 496 w 4908"/>
                <a:gd name="T113" fmla="*/ 44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8" h="448">
                  <a:moveTo>
                    <a:pt x="4908" y="362"/>
                  </a:moveTo>
                  <a:cubicBezTo>
                    <a:pt x="4695" y="362"/>
                    <a:pt x="4695" y="362"/>
                    <a:pt x="4695" y="362"/>
                  </a:cubicBezTo>
                  <a:cubicBezTo>
                    <a:pt x="4695" y="257"/>
                    <a:pt x="4695" y="257"/>
                    <a:pt x="4695" y="257"/>
                  </a:cubicBezTo>
                  <a:cubicBezTo>
                    <a:pt x="4894" y="257"/>
                    <a:pt x="4894" y="257"/>
                    <a:pt x="4894" y="257"/>
                  </a:cubicBezTo>
                  <a:cubicBezTo>
                    <a:pt x="4894" y="177"/>
                    <a:pt x="4894" y="177"/>
                    <a:pt x="4894" y="177"/>
                  </a:cubicBezTo>
                  <a:cubicBezTo>
                    <a:pt x="4695" y="177"/>
                    <a:pt x="4695" y="177"/>
                    <a:pt x="4695" y="177"/>
                  </a:cubicBezTo>
                  <a:cubicBezTo>
                    <a:pt x="4695" y="86"/>
                    <a:pt x="4695" y="86"/>
                    <a:pt x="4695" y="86"/>
                  </a:cubicBezTo>
                  <a:cubicBezTo>
                    <a:pt x="4903" y="86"/>
                    <a:pt x="4903" y="86"/>
                    <a:pt x="4903" y="86"/>
                  </a:cubicBezTo>
                  <a:cubicBezTo>
                    <a:pt x="4903" y="6"/>
                    <a:pt x="4903" y="6"/>
                    <a:pt x="4903" y="6"/>
                  </a:cubicBezTo>
                  <a:cubicBezTo>
                    <a:pt x="4586" y="6"/>
                    <a:pt x="4586" y="6"/>
                    <a:pt x="4586" y="6"/>
                  </a:cubicBezTo>
                  <a:cubicBezTo>
                    <a:pt x="4586" y="442"/>
                    <a:pt x="4586" y="442"/>
                    <a:pt x="4586" y="442"/>
                  </a:cubicBezTo>
                  <a:cubicBezTo>
                    <a:pt x="4908" y="442"/>
                    <a:pt x="4908" y="442"/>
                    <a:pt x="4908" y="442"/>
                  </a:cubicBezTo>
                  <a:lnTo>
                    <a:pt x="4908" y="362"/>
                  </a:lnTo>
                  <a:close/>
                  <a:moveTo>
                    <a:pt x="4182" y="86"/>
                  </a:moveTo>
                  <a:cubicBezTo>
                    <a:pt x="4237" y="86"/>
                    <a:pt x="4237" y="86"/>
                    <a:pt x="4237" y="86"/>
                  </a:cubicBezTo>
                  <a:cubicBezTo>
                    <a:pt x="4278" y="86"/>
                    <a:pt x="4299" y="102"/>
                    <a:pt x="4299" y="135"/>
                  </a:cubicBezTo>
                  <a:cubicBezTo>
                    <a:pt x="4299" y="172"/>
                    <a:pt x="4270" y="185"/>
                    <a:pt x="4240" y="185"/>
                  </a:cubicBezTo>
                  <a:cubicBezTo>
                    <a:pt x="4182" y="185"/>
                    <a:pt x="4182" y="185"/>
                    <a:pt x="4182" y="185"/>
                  </a:cubicBezTo>
                  <a:lnTo>
                    <a:pt x="4182" y="86"/>
                  </a:lnTo>
                  <a:close/>
                  <a:moveTo>
                    <a:pt x="4074" y="6"/>
                  </a:moveTo>
                  <a:cubicBezTo>
                    <a:pt x="4074" y="442"/>
                    <a:pt x="4074" y="442"/>
                    <a:pt x="4074" y="442"/>
                  </a:cubicBezTo>
                  <a:cubicBezTo>
                    <a:pt x="4182" y="442"/>
                    <a:pt x="4182" y="442"/>
                    <a:pt x="4182" y="442"/>
                  </a:cubicBezTo>
                  <a:cubicBezTo>
                    <a:pt x="4182" y="265"/>
                    <a:pt x="4182" y="265"/>
                    <a:pt x="4182" y="265"/>
                  </a:cubicBezTo>
                  <a:cubicBezTo>
                    <a:pt x="4214" y="265"/>
                    <a:pt x="4214" y="265"/>
                    <a:pt x="4214" y="265"/>
                  </a:cubicBezTo>
                  <a:cubicBezTo>
                    <a:pt x="4273" y="265"/>
                    <a:pt x="4290" y="348"/>
                    <a:pt x="4337" y="442"/>
                  </a:cubicBezTo>
                  <a:cubicBezTo>
                    <a:pt x="4456" y="442"/>
                    <a:pt x="4456" y="442"/>
                    <a:pt x="4456" y="442"/>
                  </a:cubicBezTo>
                  <a:cubicBezTo>
                    <a:pt x="4395" y="314"/>
                    <a:pt x="4381" y="260"/>
                    <a:pt x="4337" y="238"/>
                  </a:cubicBezTo>
                  <a:cubicBezTo>
                    <a:pt x="4386" y="215"/>
                    <a:pt x="4411" y="179"/>
                    <a:pt x="4411" y="131"/>
                  </a:cubicBezTo>
                  <a:cubicBezTo>
                    <a:pt x="4411" y="66"/>
                    <a:pt x="4358" y="6"/>
                    <a:pt x="4269" y="6"/>
                  </a:cubicBezTo>
                  <a:lnTo>
                    <a:pt x="4074" y="6"/>
                  </a:lnTo>
                  <a:close/>
                  <a:moveTo>
                    <a:pt x="3807" y="6"/>
                  </a:moveTo>
                  <a:cubicBezTo>
                    <a:pt x="3807" y="249"/>
                    <a:pt x="3807" y="249"/>
                    <a:pt x="3807" y="249"/>
                  </a:cubicBezTo>
                  <a:cubicBezTo>
                    <a:pt x="3807" y="327"/>
                    <a:pt x="3754" y="357"/>
                    <a:pt x="3696" y="357"/>
                  </a:cubicBezTo>
                  <a:cubicBezTo>
                    <a:pt x="3634" y="357"/>
                    <a:pt x="3588" y="319"/>
                    <a:pt x="3588" y="256"/>
                  </a:cubicBezTo>
                  <a:cubicBezTo>
                    <a:pt x="3588" y="6"/>
                    <a:pt x="3588" y="6"/>
                    <a:pt x="3588" y="6"/>
                  </a:cubicBezTo>
                  <a:cubicBezTo>
                    <a:pt x="3479" y="6"/>
                    <a:pt x="3479" y="6"/>
                    <a:pt x="3479" y="6"/>
                  </a:cubicBezTo>
                  <a:cubicBezTo>
                    <a:pt x="3479" y="254"/>
                    <a:pt x="3479" y="254"/>
                    <a:pt x="3479" y="254"/>
                  </a:cubicBezTo>
                  <a:cubicBezTo>
                    <a:pt x="3479" y="389"/>
                    <a:pt x="3571" y="448"/>
                    <a:pt x="3698" y="448"/>
                  </a:cubicBezTo>
                  <a:cubicBezTo>
                    <a:pt x="3817" y="448"/>
                    <a:pt x="3916" y="398"/>
                    <a:pt x="3916" y="253"/>
                  </a:cubicBezTo>
                  <a:cubicBezTo>
                    <a:pt x="3916" y="6"/>
                    <a:pt x="3916" y="6"/>
                    <a:pt x="3916" y="6"/>
                  </a:cubicBezTo>
                  <a:lnTo>
                    <a:pt x="3807" y="6"/>
                  </a:lnTo>
                  <a:close/>
                  <a:moveTo>
                    <a:pt x="3333" y="309"/>
                  </a:moveTo>
                  <a:cubicBezTo>
                    <a:pt x="3270" y="339"/>
                    <a:pt x="3232" y="357"/>
                    <a:pt x="3175" y="357"/>
                  </a:cubicBezTo>
                  <a:cubicBezTo>
                    <a:pt x="3084" y="357"/>
                    <a:pt x="3020" y="301"/>
                    <a:pt x="3020" y="223"/>
                  </a:cubicBezTo>
                  <a:cubicBezTo>
                    <a:pt x="3020" y="146"/>
                    <a:pt x="3085" y="91"/>
                    <a:pt x="3178" y="91"/>
                  </a:cubicBezTo>
                  <a:cubicBezTo>
                    <a:pt x="3231" y="91"/>
                    <a:pt x="3280" y="109"/>
                    <a:pt x="3328" y="135"/>
                  </a:cubicBezTo>
                  <a:cubicBezTo>
                    <a:pt x="3328" y="38"/>
                    <a:pt x="3328" y="38"/>
                    <a:pt x="3328" y="38"/>
                  </a:cubicBezTo>
                  <a:cubicBezTo>
                    <a:pt x="3285" y="13"/>
                    <a:pt x="3231" y="0"/>
                    <a:pt x="3170" y="0"/>
                  </a:cubicBezTo>
                  <a:cubicBezTo>
                    <a:pt x="3003" y="0"/>
                    <a:pt x="2908" y="109"/>
                    <a:pt x="2908" y="225"/>
                  </a:cubicBezTo>
                  <a:cubicBezTo>
                    <a:pt x="2908" y="338"/>
                    <a:pt x="2992" y="448"/>
                    <a:pt x="3162" y="448"/>
                  </a:cubicBezTo>
                  <a:cubicBezTo>
                    <a:pt x="3226" y="448"/>
                    <a:pt x="3272" y="435"/>
                    <a:pt x="3333" y="404"/>
                  </a:cubicBezTo>
                  <a:lnTo>
                    <a:pt x="3333" y="309"/>
                  </a:lnTo>
                  <a:close/>
                  <a:moveTo>
                    <a:pt x="2779" y="362"/>
                  </a:moveTo>
                  <a:cubicBezTo>
                    <a:pt x="2566" y="362"/>
                    <a:pt x="2566" y="362"/>
                    <a:pt x="2566" y="362"/>
                  </a:cubicBezTo>
                  <a:cubicBezTo>
                    <a:pt x="2566" y="257"/>
                    <a:pt x="2566" y="257"/>
                    <a:pt x="2566" y="257"/>
                  </a:cubicBezTo>
                  <a:cubicBezTo>
                    <a:pt x="2765" y="257"/>
                    <a:pt x="2765" y="257"/>
                    <a:pt x="2765" y="257"/>
                  </a:cubicBezTo>
                  <a:cubicBezTo>
                    <a:pt x="2765" y="177"/>
                    <a:pt x="2765" y="177"/>
                    <a:pt x="2765" y="177"/>
                  </a:cubicBezTo>
                  <a:cubicBezTo>
                    <a:pt x="2566" y="177"/>
                    <a:pt x="2566" y="177"/>
                    <a:pt x="2566" y="177"/>
                  </a:cubicBezTo>
                  <a:cubicBezTo>
                    <a:pt x="2566" y="86"/>
                    <a:pt x="2566" y="86"/>
                    <a:pt x="2566" y="86"/>
                  </a:cubicBezTo>
                  <a:cubicBezTo>
                    <a:pt x="2775" y="86"/>
                    <a:pt x="2775" y="86"/>
                    <a:pt x="2775" y="86"/>
                  </a:cubicBezTo>
                  <a:cubicBezTo>
                    <a:pt x="2775" y="6"/>
                    <a:pt x="2775" y="6"/>
                    <a:pt x="2775" y="6"/>
                  </a:cubicBezTo>
                  <a:cubicBezTo>
                    <a:pt x="2457" y="6"/>
                    <a:pt x="2457" y="6"/>
                    <a:pt x="2457" y="6"/>
                  </a:cubicBezTo>
                  <a:cubicBezTo>
                    <a:pt x="2457" y="442"/>
                    <a:pt x="2457" y="442"/>
                    <a:pt x="2457" y="442"/>
                  </a:cubicBezTo>
                  <a:cubicBezTo>
                    <a:pt x="2779" y="442"/>
                    <a:pt x="2779" y="442"/>
                    <a:pt x="2779" y="442"/>
                  </a:cubicBezTo>
                  <a:lnTo>
                    <a:pt x="2779" y="362"/>
                  </a:lnTo>
                  <a:close/>
                  <a:moveTo>
                    <a:pt x="2299" y="34"/>
                  </a:moveTo>
                  <a:cubicBezTo>
                    <a:pt x="2244" y="10"/>
                    <a:pt x="2200" y="0"/>
                    <a:pt x="2151" y="0"/>
                  </a:cubicBezTo>
                  <a:cubicBezTo>
                    <a:pt x="2050" y="0"/>
                    <a:pt x="1985" y="50"/>
                    <a:pt x="1985" y="125"/>
                  </a:cubicBezTo>
                  <a:cubicBezTo>
                    <a:pt x="1985" y="282"/>
                    <a:pt x="2207" y="256"/>
                    <a:pt x="2207" y="327"/>
                  </a:cubicBezTo>
                  <a:cubicBezTo>
                    <a:pt x="2207" y="353"/>
                    <a:pt x="2184" y="368"/>
                    <a:pt x="2143" y="368"/>
                  </a:cubicBezTo>
                  <a:cubicBezTo>
                    <a:pt x="2095" y="368"/>
                    <a:pt x="2056" y="353"/>
                    <a:pt x="1994" y="311"/>
                  </a:cubicBezTo>
                  <a:cubicBezTo>
                    <a:pt x="1994" y="405"/>
                    <a:pt x="1994" y="405"/>
                    <a:pt x="1994" y="405"/>
                  </a:cubicBezTo>
                  <a:cubicBezTo>
                    <a:pt x="2037" y="428"/>
                    <a:pt x="2075" y="448"/>
                    <a:pt x="2151" y="448"/>
                  </a:cubicBezTo>
                  <a:cubicBezTo>
                    <a:pt x="2248" y="448"/>
                    <a:pt x="2319" y="399"/>
                    <a:pt x="2319" y="315"/>
                  </a:cubicBezTo>
                  <a:cubicBezTo>
                    <a:pt x="2319" y="163"/>
                    <a:pt x="2097" y="181"/>
                    <a:pt x="2097" y="116"/>
                  </a:cubicBezTo>
                  <a:cubicBezTo>
                    <a:pt x="2097" y="94"/>
                    <a:pt x="2122" y="80"/>
                    <a:pt x="2161" y="80"/>
                  </a:cubicBezTo>
                  <a:cubicBezTo>
                    <a:pt x="2198" y="80"/>
                    <a:pt x="2235" y="91"/>
                    <a:pt x="2299" y="119"/>
                  </a:cubicBezTo>
                  <a:lnTo>
                    <a:pt x="2299" y="34"/>
                  </a:lnTo>
                  <a:close/>
                  <a:moveTo>
                    <a:pt x="1295" y="86"/>
                  </a:moveTo>
                  <a:cubicBezTo>
                    <a:pt x="1365" y="86"/>
                    <a:pt x="1365" y="86"/>
                    <a:pt x="1365" y="86"/>
                  </a:cubicBezTo>
                  <a:cubicBezTo>
                    <a:pt x="1468" y="86"/>
                    <a:pt x="1508" y="149"/>
                    <a:pt x="1508" y="224"/>
                  </a:cubicBezTo>
                  <a:cubicBezTo>
                    <a:pt x="1508" y="288"/>
                    <a:pt x="1476" y="362"/>
                    <a:pt x="1366" y="362"/>
                  </a:cubicBezTo>
                  <a:cubicBezTo>
                    <a:pt x="1295" y="362"/>
                    <a:pt x="1295" y="362"/>
                    <a:pt x="1295" y="362"/>
                  </a:cubicBezTo>
                  <a:lnTo>
                    <a:pt x="1295" y="86"/>
                  </a:lnTo>
                  <a:close/>
                  <a:moveTo>
                    <a:pt x="1187" y="6"/>
                  </a:moveTo>
                  <a:cubicBezTo>
                    <a:pt x="1187" y="442"/>
                    <a:pt x="1187" y="442"/>
                    <a:pt x="1187" y="442"/>
                  </a:cubicBezTo>
                  <a:cubicBezTo>
                    <a:pt x="1367" y="442"/>
                    <a:pt x="1367" y="442"/>
                    <a:pt x="1367" y="442"/>
                  </a:cubicBezTo>
                  <a:cubicBezTo>
                    <a:pt x="1541" y="442"/>
                    <a:pt x="1620" y="350"/>
                    <a:pt x="1620" y="224"/>
                  </a:cubicBezTo>
                  <a:cubicBezTo>
                    <a:pt x="1620" y="105"/>
                    <a:pt x="1538" y="6"/>
                    <a:pt x="1379" y="6"/>
                  </a:cubicBezTo>
                  <a:lnTo>
                    <a:pt x="1187" y="6"/>
                  </a:lnTo>
                  <a:close/>
                  <a:moveTo>
                    <a:pt x="718" y="86"/>
                  </a:moveTo>
                  <a:cubicBezTo>
                    <a:pt x="788" y="86"/>
                    <a:pt x="788" y="86"/>
                    <a:pt x="788" y="86"/>
                  </a:cubicBezTo>
                  <a:cubicBezTo>
                    <a:pt x="891" y="86"/>
                    <a:pt x="931" y="149"/>
                    <a:pt x="931" y="224"/>
                  </a:cubicBezTo>
                  <a:cubicBezTo>
                    <a:pt x="931" y="288"/>
                    <a:pt x="899" y="362"/>
                    <a:pt x="789" y="362"/>
                  </a:cubicBezTo>
                  <a:cubicBezTo>
                    <a:pt x="718" y="362"/>
                    <a:pt x="718" y="362"/>
                    <a:pt x="718" y="362"/>
                  </a:cubicBezTo>
                  <a:lnTo>
                    <a:pt x="718" y="86"/>
                  </a:lnTo>
                  <a:close/>
                  <a:moveTo>
                    <a:pt x="610" y="6"/>
                  </a:moveTo>
                  <a:cubicBezTo>
                    <a:pt x="610" y="442"/>
                    <a:pt x="610" y="442"/>
                    <a:pt x="610" y="442"/>
                  </a:cubicBezTo>
                  <a:cubicBezTo>
                    <a:pt x="790" y="442"/>
                    <a:pt x="790" y="442"/>
                    <a:pt x="790" y="442"/>
                  </a:cubicBezTo>
                  <a:cubicBezTo>
                    <a:pt x="964" y="442"/>
                    <a:pt x="1043" y="350"/>
                    <a:pt x="1043" y="224"/>
                  </a:cubicBezTo>
                  <a:cubicBezTo>
                    <a:pt x="1043" y="105"/>
                    <a:pt x="961" y="6"/>
                    <a:pt x="802" y="6"/>
                  </a:cubicBezTo>
                  <a:lnTo>
                    <a:pt x="610" y="6"/>
                  </a:lnTo>
                  <a:close/>
                  <a:moveTo>
                    <a:pt x="311" y="279"/>
                  </a:moveTo>
                  <a:cubicBezTo>
                    <a:pt x="177" y="279"/>
                    <a:pt x="177" y="279"/>
                    <a:pt x="177" y="279"/>
                  </a:cubicBezTo>
                  <a:cubicBezTo>
                    <a:pt x="241" y="110"/>
                    <a:pt x="241" y="110"/>
                    <a:pt x="241" y="110"/>
                  </a:cubicBezTo>
                  <a:lnTo>
                    <a:pt x="311" y="279"/>
                  </a:lnTo>
                  <a:close/>
                  <a:moveTo>
                    <a:pt x="302" y="6"/>
                  </a:moveTo>
                  <a:cubicBezTo>
                    <a:pt x="176" y="6"/>
                    <a:pt x="176" y="6"/>
                    <a:pt x="176" y="6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15" y="442"/>
                    <a:pt x="115" y="442"/>
                    <a:pt x="115" y="442"/>
                  </a:cubicBezTo>
                  <a:cubicBezTo>
                    <a:pt x="148" y="355"/>
                    <a:pt x="148" y="355"/>
                    <a:pt x="148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79" y="442"/>
                    <a:pt x="379" y="442"/>
                    <a:pt x="379" y="442"/>
                  </a:cubicBezTo>
                  <a:cubicBezTo>
                    <a:pt x="496" y="442"/>
                    <a:pt x="496" y="442"/>
                    <a:pt x="496" y="442"/>
                  </a:cubicBezTo>
                  <a:lnTo>
                    <a:pt x="30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7D9DF6C8-3246-47A5-91D2-F3D25054B1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391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43D59926-50D4-4B5F-8DEB-222B7311DC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475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DE0ECF6B-823A-4A13-9BB4-B74B4DACE3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559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5745E587-9450-4DF7-8EE6-77BBF0D196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643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9E472D6E-46D4-4938-9270-E81C4AD876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724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935" y="455437"/>
            <a:ext cx="5844478" cy="605216"/>
          </a:xfrm>
        </p:spPr>
        <p:txBody>
          <a:bodyPr/>
          <a:lstStyle>
            <a:lvl1pPr>
              <a:defRPr lang="sv-SE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AddSecure Smart Grids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3935" y="1494000"/>
            <a:ext cx="5844446" cy="447924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8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 Trans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2183" y="-8369"/>
            <a:ext cx="5140740" cy="6468983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3A5DD4C7-A80B-437A-9F7A-5108A15AF9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6" y="6415469"/>
            <a:ext cx="12212181" cy="453418"/>
          </a:xfrm>
          <a:prstGeom prst="rect">
            <a:avLst/>
          </a:prstGeom>
          <a:ln>
            <a:noFill/>
          </a:ln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9BF36AEF-FCE7-46AD-B99C-4F2E61F976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54720" y="6525024"/>
            <a:ext cx="1484662" cy="231055"/>
            <a:chOff x="12177" y="5390"/>
            <a:chExt cx="2577" cy="40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8DD0D173-8514-4D92-989E-5ADDABF2545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2177" y="5390"/>
              <a:ext cx="2577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38269E7-96A1-423E-A5F2-0ED6913829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177" y="5474"/>
              <a:ext cx="2577" cy="238"/>
            </a:xfrm>
            <a:custGeom>
              <a:avLst/>
              <a:gdLst>
                <a:gd name="T0" fmla="*/ 4695 w 4908"/>
                <a:gd name="T1" fmla="*/ 362 h 448"/>
                <a:gd name="T2" fmla="*/ 4894 w 4908"/>
                <a:gd name="T3" fmla="*/ 257 h 448"/>
                <a:gd name="T4" fmla="*/ 4695 w 4908"/>
                <a:gd name="T5" fmla="*/ 177 h 448"/>
                <a:gd name="T6" fmla="*/ 4903 w 4908"/>
                <a:gd name="T7" fmla="*/ 86 h 448"/>
                <a:gd name="T8" fmla="*/ 4586 w 4908"/>
                <a:gd name="T9" fmla="*/ 6 h 448"/>
                <a:gd name="T10" fmla="*/ 4908 w 4908"/>
                <a:gd name="T11" fmla="*/ 442 h 448"/>
                <a:gd name="T12" fmla="*/ 4182 w 4908"/>
                <a:gd name="T13" fmla="*/ 86 h 448"/>
                <a:gd name="T14" fmla="*/ 4299 w 4908"/>
                <a:gd name="T15" fmla="*/ 135 h 448"/>
                <a:gd name="T16" fmla="*/ 4182 w 4908"/>
                <a:gd name="T17" fmla="*/ 185 h 448"/>
                <a:gd name="T18" fmla="*/ 4074 w 4908"/>
                <a:gd name="T19" fmla="*/ 6 h 448"/>
                <a:gd name="T20" fmla="*/ 4182 w 4908"/>
                <a:gd name="T21" fmla="*/ 442 h 448"/>
                <a:gd name="T22" fmla="*/ 4214 w 4908"/>
                <a:gd name="T23" fmla="*/ 265 h 448"/>
                <a:gd name="T24" fmla="*/ 4456 w 4908"/>
                <a:gd name="T25" fmla="*/ 442 h 448"/>
                <a:gd name="T26" fmla="*/ 4411 w 4908"/>
                <a:gd name="T27" fmla="*/ 131 h 448"/>
                <a:gd name="T28" fmla="*/ 4074 w 4908"/>
                <a:gd name="T29" fmla="*/ 6 h 448"/>
                <a:gd name="T30" fmla="*/ 3807 w 4908"/>
                <a:gd name="T31" fmla="*/ 249 h 448"/>
                <a:gd name="T32" fmla="*/ 3588 w 4908"/>
                <a:gd name="T33" fmla="*/ 256 h 448"/>
                <a:gd name="T34" fmla="*/ 3479 w 4908"/>
                <a:gd name="T35" fmla="*/ 6 h 448"/>
                <a:gd name="T36" fmla="*/ 3698 w 4908"/>
                <a:gd name="T37" fmla="*/ 448 h 448"/>
                <a:gd name="T38" fmla="*/ 3916 w 4908"/>
                <a:gd name="T39" fmla="*/ 6 h 448"/>
                <a:gd name="T40" fmla="*/ 3333 w 4908"/>
                <a:gd name="T41" fmla="*/ 309 h 448"/>
                <a:gd name="T42" fmla="*/ 3020 w 4908"/>
                <a:gd name="T43" fmla="*/ 223 h 448"/>
                <a:gd name="T44" fmla="*/ 3328 w 4908"/>
                <a:gd name="T45" fmla="*/ 135 h 448"/>
                <a:gd name="T46" fmla="*/ 3170 w 4908"/>
                <a:gd name="T47" fmla="*/ 0 h 448"/>
                <a:gd name="T48" fmla="*/ 3162 w 4908"/>
                <a:gd name="T49" fmla="*/ 448 h 448"/>
                <a:gd name="T50" fmla="*/ 3333 w 4908"/>
                <a:gd name="T51" fmla="*/ 309 h 448"/>
                <a:gd name="T52" fmla="*/ 2566 w 4908"/>
                <a:gd name="T53" fmla="*/ 362 h 448"/>
                <a:gd name="T54" fmla="*/ 2765 w 4908"/>
                <a:gd name="T55" fmla="*/ 257 h 448"/>
                <a:gd name="T56" fmla="*/ 2566 w 4908"/>
                <a:gd name="T57" fmla="*/ 177 h 448"/>
                <a:gd name="T58" fmla="*/ 2775 w 4908"/>
                <a:gd name="T59" fmla="*/ 86 h 448"/>
                <a:gd name="T60" fmla="*/ 2457 w 4908"/>
                <a:gd name="T61" fmla="*/ 6 h 448"/>
                <a:gd name="T62" fmla="*/ 2779 w 4908"/>
                <a:gd name="T63" fmla="*/ 442 h 448"/>
                <a:gd name="T64" fmla="*/ 2299 w 4908"/>
                <a:gd name="T65" fmla="*/ 34 h 448"/>
                <a:gd name="T66" fmla="*/ 1985 w 4908"/>
                <a:gd name="T67" fmla="*/ 125 h 448"/>
                <a:gd name="T68" fmla="*/ 2143 w 4908"/>
                <a:gd name="T69" fmla="*/ 368 h 448"/>
                <a:gd name="T70" fmla="*/ 1994 w 4908"/>
                <a:gd name="T71" fmla="*/ 405 h 448"/>
                <a:gd name="T72" fmla="*/ 2319 w 4908"/>
                <a:gd name="T73" fmla="*/ 315 h 448"/>
                <a:gd name="T74" fmla="*/ 2161 w 4908"/>
                <a:gd name="T75" fmla="*/ 80 h 448"/>
                <a:gd name="T76" fmla="*/ 2299 w 4908"/>
                <a:gd name="T77" fmla="*/ 34 h 448"/>
                <a:gd name="T78" fmla="*/ 1365 w 4908"/>
                <a:gd name="T79" fmla="*/ 86 h 448"/>
                <a:gd name="T80" fmla="*/ 1366 w 4908"/>
                <a:gd name="T81" fmla="*/ 362 h 448"/>
                <a:gd name="T82" fmla="*/ 1295 w 4908"/>
                <a:gd name="T83" fmla="*/ 86 h 448"/>
                <a:gd name="T84" fmla="*/ 1187 w 4908"/>
                <a:gd name="T85" fmla="*/ 442 h 448"/>
                <a:gd name="T86" fmla="*/ 1620 w 4908"/>
                <a:gd name="T87" fmla="*/ 224 h 448"/>
                <a:gd name="T88" fmla="*/ 1187 w 4908"/>
                <a:gd name="T89" fmla="*/ 6 h 448"/>
                <a:gd name="T90" fmla="*/ 788 w 4908"/>
                <a:gd name="T91" fmla="*/ 86 h 448"/>
                <a:gd name="T92" fmla="*/ 789 w 4908"/>
                <a:gd name="T93" fmla="*/ 362 h 448"/>
                <a:gd name="T94" fmla="*/ 718 w 4908"/>
                <a:gd name="T95" fmla="*/ 86 h 448"/>
                <a:gd name="T96" fmla="*/ 610 w 4908"/>
                <a:gd name="T97" fmla="*/ 442 h 448"/>
                <a:gd name="T98" fmla="*/ 1043 w 4908"/>
                <a:gd name="T99" fmla="*/ 224 h 448"/>
                <a:gd name="T100" fmla="*/ 610 w 4908"/>
                <a:gd name="T101" fmla="*/ 6 h 448"/>
                <a:gd name="T102" fmla="*/ 177 w 4908"/>
                <a:gd name="T103" fmla="*/ 279 h 448"/>
                <a:gd name="T104" fmla="*/ 311 w 4908"/>
                <a:gd name="T105" fmla="*/ 279 h 448"/>
                <a:gd name="T106" fmla="*/ 176 w 4908"/>
                <a:gd name="T107" fmla="*/ 6 h 448"/>
                <a:gd name="T108" fmla="*/ 115 w 4908"/>
                <a:gd name="T109" fmla="*/ 442 h 448"/>
                <a:gd name="T110" fmla="*/ 343 w 4908"/>
                <a:gd name="T111" fmla="*/ 355 h 448"/>
                <a:gd name="T112" fmla="*/ 496 w 4908"/>
                <a:gd name="T113" fmla="*/ 44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8" h="448">
                  <a:moveTo>
                    <a:pt x="4908" y="362"/>
                  </a:moveTo>
                  <a:cubicBezTo>
                    <a:pt x="4695" y="362"/>
                    <a:pt x="4695" y="362"/>
                    <a:pt x="4695" y="362"/>
                  </a:cubicBezTo>
                  <a:cubicBezTo>
                    <a:pt x="4695" y="257"/>
                    <a:pt x="4695" y="257"/>
                    <a:pt x="4695" y="257"/>
                  </a:cubicBezTo>
                  <a:cubicBezTo>
                    <a:pt x="4894" y="257"/>
                    <a:pt x="4894" y="257"/>
                    <a:pt x="4894" y="257"/>
                  </a:cubicBezTo>
                  <a:cubicBezTo>
                    <a:pt x="4894" y="177"/>
                    <a:pt x="4894" y="177"/>
                    <a:pt x="4894" y="177"/>
                  </a:cubicBezTo>
                  <a:cubicBezTo>
                    <a:pt x="4695" y="177"/>
                    <a:pt x="4695" y="177"/>
                    <a:pt x="4695" y="177"/>
                  </a:cubicBezTo>
                  <a:cubicBezTo>
                    <a:pt x="4695" y="86"/>
                    <a:pt x="4695" y="86"/>
                    <a:pt x="4695" y="86"/>
                  </a:cubicBezTo>
                  <a:cubicBezTo>
                    <a:pt x="4903" y="86"/>
                    <a:pt x="4903" y="86"/>
                    <a:pt x="4903" y="86"/>
                  </a:cubicBezTo>
                  <a:cubicBezTo>
                    <a:pt x="4903" y="6"/>
                    <a:pt x="4903" y="6"/>
                    <a:pt x="4903" y="6"/>
                  </a:cubicBezTo>
                  <a:cubicBezTo>
                    <a:pt x="4586" y="6"/>
                    <a:pt x="4586" y="6"/>
                    <a:pt x="4586" y="6"/>
                  </a:cubicBezTo>
                  <a:cubicBezTo>
                    <a:pt x="4586" y="442"/>
                    <a:pt x="4586" y="442"/>
                    <a:pt x="4586" y="442"/>
                  </a:cubicBezTo>
                  <a:cubicBezTo>
                    <a:pt x="4908" y="442"/>
                    <a:pt x="4908" y="442"/>
                    <a:pt x="4908" y="442"/>
                  </a:cubicBezTo>
                  <a:lnTo>
                    <a:pt x="4908" y="362"/>
                  </a:lnTo>
                  <a:close/>
                  <a:moveTo>
                    <a:pt x="4182" y="86"/>
                  </a:moveTo>
                  <a:cubicBezTo>
                    <a:pt x="4237" y="86"/>
                    <a:pt x="4237" y="86"/>
                    <a:pt x="4237" y="86"/>
                  </a:cubicBezTo>
                  <a:cubicBezTo>
                    <a:pt x="4278" y="86"/>
                    <a:pt x="4299" y="102"/>
                    <a:pt x="4299" y="135"/>
                  </a:cubicBezTo>
                  <a:cubicBezTo>
                    <a:pt x="4299" y="172"/>
                    <a:pt x="4270" y="185"/>
                    <a:pt x="4240" y="185"/>
                  </a:cubicBezTo>
                  <a:cubicBezTo>
                    <a:pt x="4182" y="185"/>
                    <a:pt x="4182" y="185"/>
                    <a:pt x="4182" y="185"/>
                  </a:cubicBezTo>
                  <a:lnTo>
                    <a:pt x="4182" y="86"/>
                  </a:lnTo>
                  <a:close/>
                  <a:moveTo>
                    <a:pt x="4074" y="6"/>
                  </a:moveTo>
                  <a:cubicBezTo>
                    <a:pt x="4074" y="442"/>
                    <a:pt x="4074" y="442"/>
                    <a:pt x="4074" y="442"/>
                  </a:cubicBezTo>
                  <a:cubicBezTo>
                    <a:pt x="4182" y="442"/>
                    <a:pt x="4182" y="442"/>
                    <a:pt x="4182" y="442"/>
                  </a:cubicBezTo>
                  <a:cubicBezTo>
                    <a:pt x="4182" y="265"/>
                    <a:pt x="4182" y="265"/>
                    <a:pt x="4182" y="265"/>
                  </a:cubicBezTo>
                  <a:cubicBezTo>
                    <a:pt x="4214" y="265"/>
                    <a:pt x="4214" y="265"/>
                    <a:pt x="4214" y="265"/>
                  </a:cubicBezTo>
                  <a:cubicBezTo>
                    <a:pt x="4273" y="265"/>
                    <a:pt x="4290" y="348"/>
                    <a:pt x="4337" y="442"/>
                  </a:cubicBezTo>
                  <a:cubicBezTo>
                    <a:pt x="4456" y="442"/>
                    <a:pt x="4456" y="442"/>
                    <a:pt x="4456" y="442"/>
                  </a:cubicBezTo>
                  <a:cubicBezTo>
                    <a:pt x="4395" y="314"/>
                    <a:pt x="4381" y="260"/>
                    <a:pt x="4337" y="238"/>
                  </a:cubicBezTo>
                  <a:cubicBezTo>
                    <a:pt x="4386" y="215"/>
                    <a:pt x="4411" y="179"/>
                    <a:pt x="4411" y="131"/>
                  </a:cubicBezTo>
                  <a:cubicBezTo>
                    <a:pt x="4411" y="66"/>
                    <a:pt x="4358" y="6"/>
                    <a:pt x="4269" y="6"/>
                  </a:cubicBezTo>
                  <a:lnTo>
                    <a:pt x="4074" y="6"/>
                  </a:lnTo>
                  <a:close/>
                  <a:moveTo>
                    <a:pt x="3807" y="6"/>
                  </a:moveTo>
                  <a:cubicBezTo>
                    <a:pt x="3807" y="249"/>
                    <a:pt x="3807" y="249"/>
                    <a:pt x="3807" y="249"/>
                  </a:cubicBezTo>
                  <a:cubicBezTo>
                    <a:pt x="3807" y="327"/>
                    <a:pt x="3754" y="357"/>
                    <a:pt x="3696" y="357"/>
                  </a:cubicBezTo>
                  <a:cubicBezTo>
                    <a:pt x="3634" y="357"/>
                    <a:pt x="3588" y="319"/>
                    <a:pt x="3588" y="256"/>
                  </a:cubicBezTo>
                  <a:cubicBezTo>
                    <a:pt x="3588" y="6"/>
                    <a:pt x="3588" y="6"/>
                    <a:pt x="3588" y="6"/>
                  </a:cubicBezTo>
                  <a:cubicBezTo>
                    <a:pt x="3479" y="6"/>
                    <a:pt x="3479" y="6"/>
                    <a:pt x="3479" y="6"/>
                  </a:cubicBezTo>
                  <a:cubicBezTo>
                    <a:pt x="3479" y="254"/>
                    <a:pt x="3479" y="254"/>
                    <a:pt x="3479" y="254"/>
                  </a:cubicBezTo>
                  <a:cubicBezTo>
                    <a:pt x="3479" y="389"/>
                    <a:pt x="3571" y="448"/>
                    <a:pt x="3698" y="448"/>
                  </a:cubicBezTo>
                  <a:cubicBezTo>
                    <a:pt x="3817" y="448"/>
                    <a:pt x="3916" y="398"/>
                    <a:pt x="3916" y="253"/>
                  </a:cubicBezTo>
                  <a:cubicBezTo>
                    <a:pt x="3916" y="6"/>
                    <a:pt x="3916" y="6"/>
                    <a:pt x="3916" y="6"/>
                  </a:cubicBezTo>
                  <a:lnTo>
                    <a:pt x="3807" y="6"/>
                  </a:lnTo>
                  <a:close/>
                  <a:moveTo>
                    <a:pt x="3333" y="309"/>
                  </a:moveTo>
                  <a:cubicBezTo>
                    <a:pt x="3270" y="339"/>
                    <a:pt x="3232" y="357"/>
                    <a:pt x="3175" y="357"/>
                  </a:cubicBezTo>
                  <a:cubicBezTo>
                    <a:pt x="3084" y="357"/>
                    <a:pt x="3020" y="301"/>
                    <a:pt x="3020" y="223"/>
                  </a:cubicBezTo>
                  <a:cubicBezTo>
                    <a:pt x="3020" y="146"/>
                    <a:pt x="3085" y="91"/>
                    <a:pt x="3178" y="91"/>
                  </a:cubicBezTo>
                  <a:cubicBezTo>
                    <a:pt x="3231" y="91"/>
                    <a:pt x="3280" y="109"/>
                    <a:pt x="3328" y="135"/>
                  </a:cubicBezTo>
                  <a:cubicBezTo>
                    <a:pt x="3328" y="38"/>
                    <a:pt x="3328" y="38"/>
                    <a:pt x="3328" y="38"/>
                  </a:cubicBezTo>
                  <a:cubicBezTo>
                    <a:pt x="3285" y="13"/>
                    <a:pt x="3231" y="0"/>
                    <a:pt x="3170" y="0"/>
                  </a:cubicBezTo>
                  <a:cubicBezTo>
                    <a:pt x="3003" y="0"/>
                    <a:pt x="2908" y="109"/>
                    <a:pt x="2908" y="225"/>
                  </a:cubicBezTo>
                  <a:cubicBezTo>
                    <a:pt x="2908" y="338"/>
                    <a:pt x="2992" y="448"/>
                    <a:pt x="3162" y="448"/>
                  </a:cubicBezTo>
                  <a:cubicBezTo>
                    <a:pt x="3226" y="448"/>
                    <a:pt x="3272" y="435"/>
                    <a:pt x="3333" y="404"/>
                  </a:cubicBezTo>
                  <a:lnTo>
                    <a:pt x="3333" y="309"/>
                  </a:lnTo>
                  <a:close/>
                  <a:moveTo>
                    <a:pt x="2779" y="362"/>
                  </a:moveTo>
                  <a:cubicBezTo>
                    <a:pt x="2566" y="362"/>
                    <a:pt x="2566" y="362"/>
                    <a:pt x="2566" y="362"/>
                  </a:cubicBezTo>
                  <a:cubicBezTo>
                    <a:pt x="2566" y="257"/>
                    <a:pt x="2566" y="257"/>
                    <a:pt x="2566" y="257"/>
                  </a:cubicBezTo>
                  <a:cubicBezTo>
                    <a:pt x="2765" y="257"/>
                    <a:pt x="2765" y="257"/>
                    <a:pt x="2765" y="257"/>
                  </a:cubicBezTo>
                  <a:cubicBezTo>
                    <a:pt x="2765" y="177"/>
                    <a:pt x="2765" y="177"/>
                    <a:pt x="2765" y="177"/>
                  </a:cubicBezTo>
                  <a:cubicBezTo>
                    <a:pt x="2566" y="177"/>
                    <a:pt x="2566" y="177"/>
                    <a:pt x="2566" y="177"/>
                  </a:cubicBezTo>
                  <a:cubicBezTo>
                    <a:pt x="2566" y="86"/>
                    <a:pt x="2566" y="86"/>
                    <a:pt x="2566" y="86"/>
                  </a:cubicBezTo>
                  <a:cubicBezTo>
                    <a:pt x="2775" y="86"/>
                    <a:pt x="2775" y="86"/>
                    <a:pt x="2775" y="86"/>
                  </a:cubicBezTo>
                  <a:cubicBezTo>
                    <a:pt x="2775" y="6"/>
                    <a:pt x="2775" y="6"/>
                    <a:pt x="2775" y="6"/>
                  </a:cubicBezTo>
                  <a:cubicBezTo>
                    <a:pt x="2457" y="6"/>
                    <a:pt x="2457" y="6"/>
                    <a:pt x="2457" y="6"/>
                  </a:cubicBezTo>
                  <a:cubicBezTo>
                    <a:pt x="2457" y="442"/>
                    <a:pt x="2457" y="442"/>
                    <a:pt x="2457" y="442"/>
                  </a:cubicBezTo>
                  <a:cubicBezTo>
                    <a:pt x="2779" y="442"/>
                    <a:pt x="2779" y="442"/>
                    <a:pt x="2779" y="442"/>
                  </a:cubicBezTo>
                  <a:lnTo>
                    <a:pt x="2779" y="362"/>
                  </a:lnTo>
                  <a:close/>
                  <a:moveTo>
                    <a:pt x="2299" y="34"/>
                  </a:moveTo>
                  <a:cubicBezTo>
                    <a:pt x="2244" y="10"/>
                    <a:pt x="2200" y="0"/>
                    <a:pt x="2151" y="0"/>
                  </a:cubicBezTo>
                  <a:cubicBezTo>
                    <a:pt x="2050" y="0"/>
                    <a:pt x="1985" y="50"/>
                    <a:pt x="1985" y="125"/>
                  </a:cubicBezTo>
                  <a:cubicBezTo>
                    <a:pt x="1985" y="282"/>
                    <a:pt x="2207" y="256"/>
                    <a:pt x="2207" y="327"/>
                  </a:cubicBezTo>
                  <a:cubicBezTo>
                    <a:pt x="2207" y="353"/>
                    <a:pt x="2184" y="368"/>
                    <a:pt x="2143" y="368"/>
                  </a:cubicBezTo>
                  <a:cubicBezTo>
                    <a:pt x="2095" y="368"/>
                    <a:pt x="2056" y="353"/>
                    <a:pt x="1994" y="311"/>
                  </a:cubicBezTo>
                  <a:cubicBezTo>
                    <a:pt x="1994" y="405"/>
                    <a:pt x="1994" y="405"/>
                    <a:pt x="1994" y="405"/>
                  </a:cubicBezTo>
                  <a:cubicBezTo>
                    <a:pt x="2037" y="428"/>
                    <a:pt x="2075" y="448"/>
                    <a:pt x="2151" y="448"/>
                  </a:cubicBezTo>
                  <a:cubicBezTo>
                    <a:pt x="2248" y="448"/>
                    <a:pt x="2319" y="399"/>
                    <a:pt x="2319" y="315"/>
                  </a:cubicBezTo>
                  <a:cubicBezTo>
                    <a:pt x="2319" y="163"/>
                    <a:pt x="2097" y="181"/>
                    <a:pt x="2097" y="116"/>
                  </a:cubicBezTo>
                  <a:cubicBezTo>
                    <a:pt x="2097" y="94"/>
                    <a:pt x="2122" y="80"/>
                    <a:pt x="2161" y="80"/>
                  </a:cubicBezTo>
                  <a:cubicBezTo>
                    <a:pt x="2198" y="80"/>
                    <a:pt x="2235" y="91"/>
                    <a:pt x="2299" y="119"/>
                  </a:cubicBezTo>
                  <a:lnTo>
                    <a:pt x="2299" y="34"/>
                  </a:lnTo>
                  <a:close/>
                  <a:moveTo>
                    <a:pt x="1295" y="86"/>
                  </a:moveTo>
                  <a:cubicBezTo>
                    <a:pt x="1365" y="86"/>
                    <a:pt x="1365" y="86"/>
                    <a:pt x="1365" y="86"/>
                  </a:cubicBezTo>
                  <a:cubicBezTo>
                    <a:pt x="1468" y="86"/>
                    <a:pt x="1508" y="149"/>
                    <a:pt x="1508" y="224"/>
                  </a:cubicBezTo>
                  <a:cubicBezTo>
                    <a:pt x="1508" y="288"/>
                    <a:pt x="1476" y="362"/>
                    <a:pt x="1366" y="362"/>
                  </a:cubicBezTo>
                  <a:cubicBezTo>
                    <a:pt x="1295" y="362"/>
                    <a:pt x="1295" y="362"/>
                    <a:pt x="1295" y="362"/>
                  </a:cubicBezTo>
                  <a:lnTo>
                    <a:pt x="1295" y="86"/>
                  </a:lnTo>
                  <a:close/>
                  <a:moveTo>
                    <a:pt x="1187" y="6"/>
                  </a:moveTo>
                  <a:cubicBezTo>
                    <a:pt x="1187" y="442"/>
                    <a:pt x="1187" y="442"/>
                    <a:pt x="1187" y="442"/>
                  </a:cubicBezTo>
                  <a:cubicBezTo>
                    <a:pt x="1367" y="442"/>
                    <a:pt x="1367" y="442"/>
                    <a:pt x="1367" y="442"/>
                  </a:cubicBezTo>
                  <a:cubicBezTo>
                    <a:pt x="1541" y="442"/>
                    <a:pt x="1620" y="350"/>
                    <a:pt x="1620" y="224"/>
                  </a:cubicBezTo>
                  <a:cubicBezTo>
                    <a:pt x="1620" y="105"/>
                    <a:pt x="1538" y="6"/>
                    <a:pt x="1379" y="6"/>
                  </a:cubicBezTo>
                  <a:lnTo>
                    <a:pt x="1187" y="6"/>
                  </a:lnTo>
                  <a:close/>
                  <a:moveTo>
                    <a:pt x="718" y="86"/>
                  </a:moveTo>
                  <a:cubicBezTo>
                    <a:pt x="788" y="86"/>
                    <a:pt x="788" y="86"/>
                    <a:pt x="788" y="86"/>
                  </a:cubicBezTo>
                  <a:cubicBezTo>
                    <a:pt x="891" y="86"/>
                    <a:pt x="931" y="149"/>
                    <a:pt x="931" y="224"/>
                  </a:cubicBezTo>
                  <a:cubicBezTo>
                    <a:pt x="931" y="288"/>
                    <a:pt x="899" y="362"/>
                    <a:pt x="789" y="362"/>
                  </a:cubicBezTo>
                  <a:cubicBezTo>
                    <a:pt x="718" y="362"/>
                    <a:pt x="718" y="362"/>
                    <a:pt x="718" y="362"/>
                  </a:cubicBezTo>
                  <a:lnTo>
                    <a:pt x="718" y="86"/>
                  </a:lnTo>
                  <a:close/>
                  <a:moveTo>
                    <a:pt x="610" y="6"/>
                  </a:moveTo>
                  <a:cubicBezTo>
                    <a:pt x="610" y="442"/>
                    <a:pt x="610" y="442"/>
                    <a:pt x="610" y="442"/>
                  </a:cubicBezTo>
                  <a:cubicBezTo>
                    <a:pt x="790" y="442"/>
                    <a:pt x="790" y="442"/>
                    <a:pt x="790" y="442"/>
                  </a:cubicBezTo>
                  <a:cubicBezTo>
                    <a:pt x="964" y="442"/>
                    <a:pt x="1043" y="350"/>
                    <a:pt x="1043" y="224"/>
                  </a:cubicBezTo>
                  <a:cubicBezTo>
                    <a:pt x="1043" y="105"/>
                    <a:pt x="961" y="6"/>
                    <a:pt x="802" y="6"/>
                  </a:cubicBezTo>
                  <a:lnTo>
                    <a:pt x="610" y="6"/>
                  </a:lnTo>
                  <a:close/>
                  <a:moveTo>
                    <a:pt x="311" y="279"/>
                  </a:moveTo>
                  <a:cubicBezTo>
                    <a:pt x="177" y="279"/>
                    <a:pt x="177" y="279"/>
                    <a:pt x="177" y="279"/>
                  </a:cubicBezTo>
                  <a:cubicBezTo>
                    <a:pt x="241" y="110"/>
                    <a:pt x="241" y="110"/>
                    <a:pt x="241" y="110"/>
                  </a:cubicBezTo>
                  <a:lnTo>
                    <a:pt x="311" y="279"/>
                  </a:lnTo>
                  <a:close/>
                  <a:moveTo>
                    <a:pt x="302" y="6"/>
                  </a:moveTo>
                  <a:cubicBezTo>
                    <a:pt x="176" y="6"/>
                    <a:pt x="176" y="6"/>
                    <a:pt x="176" y="6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15" y="442"/>
                    <a:pt x="115" y="442"/>
                    <a:pt x="115" y="442"/>
                  </a:cubicBezTo>
                  <a:cubicBezTo>
                    <a:pt x="148" y="355"/>
                    <a:pt x="148" y="355"/>
                    <a:pt x="148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79" y="442"/>
                    <a:pt x="379" y="442"/>
                    <a:pt x="379" y="442"/>
                  </a:cubicBezTo>
                  <a:cubicBezTo>
                    <a:pt x="496" y="442"/>
                    <a:pt x="496" y="442"/>
                    <a:pt x="496" y="442"/>
                  </a:cubicBezTo>
                  <a:lnTo>
                    <a:pt x="30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72A07629-BFEB-4854-8111-B2607A0CC3E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391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5DC87F04-CBA4-4B0A-BA3E-BABAC85A86A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475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A354BBEB-8E0A-4257-AA57-55BF274F5B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559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3DA375B8-6005-43FA-A47F-CA555F8CB1F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643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FB6D331E-CF60-4E12-9F5C-C7E215D4285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724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935" y="454700"/>
            <a:ext cx="5844478" cy="689206"/>
          </a:xfrm>
        </p:spPr>
        <p:txBody>
          <a:bodyPr/>
          <a:lstStyle>
            <a:lvl1pPr>
              <a:defRPr lang="sv-SE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AddSecure Smart 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3935" y="1494000"/>
            <a:ext cx="5844446" cy="447924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26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ure Critical Commun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>
            <a:extLst>
              <a:ext uri="{FF2B5EF4-FFF2-40B4-BE49-F238E27FC236}">
                <a16:creationId xmlns:a16="http://schemas.microsoft.com/office/drawing/2014/main" id="{46155A2A-3F8F-4FD6-9C6D-B350298B23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4"/>
          <a:stretch/>
        </p:blipFill>
        <p:spPr>
          <a:xfrm>
            <a:off x="7077458" y="-24794"/>
            <a:ext cx="5131168" cy="6470262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367D9997-210A-4E60-A7E4-9AF015D651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6" y="6415469"/>
            <a:ext cx="12212181" cy="453418"/>
          </a:xfrm>
          <a:prstGeom prst="rect">
            <a:avLst/>
          </a:prstGeom>
          <a:ln>
            <a:noFill/>
          </a:ln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A530C28C-4B22-4977-8B5E-349BF5B8965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54720" y="6525024"/>
            <a:ext cx="1484662" cy="231055"/>
            <a:chOff x="12177" y="5390"/>
            <a:chExt cx="2577" cy="40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3C1D92D5-C081-4FE9-8D8F-34B09E9AC65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2177" y="5390"/>
              <a:ext cx="2577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C04B514-70E2-44A6-8828-72AC60F723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177" y="5474"/>
              <a:ext cx="2577" cy="238"/>
            </a:xfrm>
            <a:custGeom>
              <a:avLst/>
              <a:gdLst>
                <a:gd name="T0" fmla="*/ 4695 w 4908"/>
                <a:gd name="T1" fmla="*/ 362 h 448"/>
                <a:gd name="T2" fmla="*/ 4894 w 4908"/>
                <a:gd name="T3" fmla="*/ 257 h 448"/>
                <a:gd name="T4" fmla="*/ 4695 w 4908"/>
                <a:gd name="T5" fmla="*/ 177 h 448"/>
                <a:gd name="T6" fmla="*/ 4903 w 4908"/>
                <a:gd name="T7" fmla="*/ 86 h 448"/>
                <a:gd name="T8" fmla="*/ 4586 w 4908"/>
                <a:gd name="T9" fmla="*/ 6 h 448"/>
                <a:gd name="T10" fmla="*/ 4908 w 4908"/>
                <a:gd name="T11" fmla="*/ 442 h 448"/>
                <a:gd name="T12" fmla="*/ 4182 w 4908"/>
                <a:gd name="T13" fmla="*/ 86 h 448"/>
                <a:gd name="T14" fmla="*/ 4299 w 4908"/>
                <a:gd name="T15" fmla="*/ 135 h 448"/>
                <a:gd name="T16" fmla="*/ 4182 w 4908"/>
                <a:gd name="T17" fmla="*/ 185 h 448"/>
                <a:gd name="T18" fmla="*/ 4074 w 4908"/>
                <a:gd name="T19" fmla="*/ 6 h 448"/>
                <a:gd name="T20" fmla="*/ 4182 w 4908"/>
                <a:gd name="T21" fmla="*/ 442 h 448"/>
                <a:gd name="T22" fmla="*/ 4214 w 4908"/>
                <a:gd name="T23" fmla="*/ 265 h 448"/>
                <a:gd name="T24" fmla="*/ 4456 w 4908"/>
                <a:gd name="T25" fmla="*/ 442 h 448"/>
                <a:gd name="T26" fmla="*/ 4411 w 4908"/>
                <a:gd name="T27" fmla="*/ 131 h 448"/>
                <a:gd name="T28" fmla="*/ 4074 w 4908"/>
                <a:gd name="T29" fmla="*/ 6 h 448"/>
                <a:gd name="T30" fmla="*/ 3807 w 4908"/>
                <a:gd name="T31" fmla="*/ 249 h 448"/>
                <a:gd name="T32" fmla="*/ 3588 w 4908"/>
                <a:gd name="T33" fmla="*/ 256 h 448"/>
                <a:gd name="T34" fmla="*/ 3479 w 4908"/>
                <a:gd name="T35" fmla="*/ 6 h 448"/>
                <a:gd name="T36" fmla="*/ 3698 w 4908"/>
                <a:gd name="T37" fmla="*/ 448 h 448"/>
                <a:gd name="T38" fmla="*/ 3916 w 4908"/>
                <a:gd name="T39" fmla="*/ 6 h 448"/>
                <a:gd name="T40" fmla="*/ 3333 w 4908"/>
                <a:gd name="T41" fmla="*/ 309 h 448"/>
                <a:gd name="T42" fmla="*/ 3020 w 4908"/>
                <a:gd name="T43" fmla="*/ 223 h 448"/>
                <a:gd name="T44" fmla="*/ 3328 w 4908"/>
                <a:gd name="T45" fmla="*/ 135 h 448"/>
                <a:gd name="T46" fmla="*/ 3170 w 4908"/>
                <a:gd name="T47" fmla="*/ 0 h 448"/>
                <a:gd name="T48" fmla="*/ 3162 w 4908"/>
                <a:gd name="T49" fmla="*/ 448 h 448"/>
                <a:gd name="T50" fmla="*/ 3333 w 4908"/>
                <a:gd name="T51" fmla="*/ 309 h 448"/>
                <a:gd name="T52" fmla="*/ 2566 w 4908"/>
                <a:gd name="T53" fmla="*/ 362 h 448"/>
                <a:gd name="T54" fmla="*/ 2765 w 4908"/>
                <a:gd name="T55" fmla="*/ 257 h 448"/>
                <a:gd name="T56" fmla="*/ 2566 w 4908"/>
                <a:gd name="T57" fmla="*/ 177 h 448"/>
                <a:gd name="T58" fmla="*/ 2775 w 4908"/>
                <a:gd name="T59" fmla="*/ 86 h 448"/>
                <a:gd name="T60" fmla="*/ 2457 w 4908"/>
                <a:gd name="T61" fmla="*/ 6 h 448"/>
                <a:gd name="T62" fmla="*/ 2779 w 4908"/>
                <a:gd name="T63" fmla="*/ 442 h 448"/>
                <a:gd name="T64" fmla="*/ 2299 w 4908"/>
                <a:gd name="T65" fmla="*/ 34 h 448"/>
                <a:gd name="T66" fmla="*/ 1985 w 4908"/>
                <a:gd name="T67" fmla="*/ 125 h 448"/>
                <a:gd name="T68" fmla="*/ 2143 w 4908"/>
                <a:gd name="T69" fmla="*/ 368 h 448"/>
                <a:gd name="T70" fmla="*/ 1994 w 4908"/>
                <a:gd name="T71" fmla="*/ 405 h 448"/>
                <a:gd name="T72" fmla="*/ 2319 w 4908"/>
                <a:gd name="T73" fmla="*/ 315 h 448"/>
                <a:gd name="T74" fmla="*/ 2161 w 4908"/>
                <a:gd name="T75" fmla="*/ 80 h 448"/>
                <a:gd name="T76" fmla="*/ 2299 w 4908"/>
                <a:gd name="T77" fmla="*/ 34 h 448"/>
                <a:gd name="T78" fmla="*/ 1365 w 4908"/>
                <a:gd name="T79" fmla="*/ 86 h 448"/>
                <a:gd name="T80" fmla="*/ 1366 w 4908"/>
                <a:gd name="T81" fmla="*/ 362 h 448"/>
                <a:gd name="T82" fmla="*/ 1295 w 4908"/>
                <a:gd name="T83" fmla="*/ 86 h 448"/>
                <a:gd name="T84" fmla="*/ 1187 w 4908"/>
                <a:gd name="T85" fmla="*/ 442 h 448"/>
                <a:gd name="T86" fmla="*/ 1620 w 4908"/>
                <a:gd name="T87" fmla="*/ 224 h 448"/>
                <a:gd name="T88" fmla="*/ 1187 w 4908"/>
                <a:gd name="T89" fmla="*/ 6 h 448"/>
                <a:gd name="T90" fmla="*/ 788 w 4908"/>
                <a:gd name="T91" fmla="*/ 86 h 448"/>
                <a:gd name="T92" fmla="*/ 789 w 4908"/>
                <a:gd name="T93" fmla="*/ 362 h 448"/>
                <a:gd name="T94" fmla="*/ 718 w 4908"/>
                <a:gd name="T95" fmla="*/ 86 h 448"/>
                <a:gd name="T96" fmla="*/ 610 w 4908"/>
                <a:gd name="T97" fmla="*/ 442 h 448"/>
                <a:gd name="T98" fmla="*/ 1043 w 4908"/>
                <a:gd name="T99" fmla="*/ 224 h 448"/>
                <a:gd name="T100" fmla="*/ 610 w 4908"/>
                <a:gd name="T101" fmla="*/ 6 h 448"/>
                <a:gd name="T102" fmla="*/ 177 w 4908"/>
                <a:gd name="T103" fmla="*/ 279 h 448"/>
                <a:gd name="T104" fmla="*/ 311 w 4908"/>
                <a:gd name="T105" fmla="*/ 279 h 448"/>
                <a:gd name="T106" fmla="*/ 176 w 4908"/>
                <a:gd name="T107" fmla="*/ 6 h 448"/>
                <a:gd name="T108" fmla="*/ 115 w 4908"/>
                <a:gd name="T109" fmla="*/ 442 h 448"/>
                <a:gd name="T110" fmla="*/ 343 w 4908"/>
                <a:gd name="T111" fmla="*/ 355 h 448"/>
                <a:gd name="T112" fmla="*/ 496 w 4908"/>
                <a:gd name="T113" fmla="*/ 44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8" h="448">
                  <a:moveTo>
                    <a:pt x="4908" y="362"/>
                  </a:moveTo>
                  <a:cubicBezTo>
                    <a:pt x="4695" y="362"/>
                    <a:pt x="4695" y="362"/>
                    <a:pt x="4695" y="362"/>
                  </a:cubicBezTo>
                  <a:cubicBezTo>
                    <a:pt x="4695" y="257"/>
                    <a:pt x="4695" y="257"/>
                    <a:pt x="4695" y="257"/>
                  </a:cubicBezTo>
                  <a:cubicBezTo>
                    <a:pt x="4894" y="257"/>
                    <a:pt x="4894" y="257"/>
                    <a:pt x="4894" y="257"/>
                  </a:cubicBezTo>
                  <a:cubicBezTo>
                    <a:pt x="4894" y="177"/>
                    <a:pt x="4894" y="177"/>
                    <a:pt x="4894" y="177"/>
                  </a:cubicBezTo>
                  <a:cubicBezTo>
                    <a:pt x="4695" y="177"/>
                    <a:pt x="4695" y="177"/>
                    <a:pt x="4695" y="177"/>
                  </a:cubicBezTo>
                  <a:cubicBezTo>
                    <a:pt x="4695" y="86"/>
                    <a:pt x="4695" y="86"/>
                    <a:pt x="4695" y="86"/>
                  </a:cubicBezTo>
                  <a:cubicBezTo>
                    <a:pt x="4903" y="86"/>
                    <a:pt x="4903" y="86"/>
                    <a:pt x="4903" y="86"/>
                  </a:cubicBezTo>
                  <a:cubicBezTo>
                    <a:pt x="4903" y="6"/>
                    <a:pt x="4903" y="6"/>
                    <a:pt x="4903" y="6"/>
                  </a:cubicBezTo>
                  <a:cubicBezTo>
                    <a:pt x="4586" y="6"/>
                    <a:pt x="4586" y="6"/>
                    <a:pt x="4586" y="6"/>
                  </a:cubicBezTo>
                  <a:cubicBezTo>
                    <a:pt x="4586" y="442"/>
                    <a:pt x="4586" y="442"/>
                    <a:pt x="4586" y="442"/>
                  </a:cubicBezTo>
                  <a:cubicBezTo>
                    <a:pt x="4908" y="442"/>
                    <a:pt x="4908" y="442"/>
                    <a:pt x="4908" y="442"/>
                  </a:cubicBezTo>
                  <a:lnTo>
                    <a:pt x="4908" y="362"/>
                  </a:lnTo>
                  <a:close/>
                  <a:moveTo>
                    <a:pt x="4182" y="86"/>
                  </a:moveTo>
                  <a:cubicBezTo>
                    <a:pt x="4237" y="86"/>
                    <a:pt x="4237" y="86"/>
                    <a:pt x="4237" y="86"/>
                  </a:cubicBezTo>
                  <a:cubicBezTo>
                    <a:pt x="4278" y="86"/>
                    <a:pt x="4299" y="102"/>
                    <a:pt x="4299" y="135"/>
                  </a:cubicBezTo>
                  <a:cubicBezTo>
                    <a:pt x="4299" y="172"/>
                    <a:pt x="4270" y="185"/>
                    <a:pt x="4240" y="185"/>
                  </a:cubicBezTo>
                  <a:cubicBezTo>
                    <a:pt x="4182" y="185"/>
                    <a:pt x="4182" y="185"/>
                    <a:pt x="4182" y="185"/>
                  </a:cubicBezTo>
                  <a:lnTo>
                    <a:pt x="4182" y="86"/>
                  </a:lnTo>
                  <a:close/>
                  <a:moveTo>
                    <a:pt x="4074" y="6"/>
                  </a:moveTo>
                  <a:cubicBezTo>
                    <a:pt x="4074" y="442"/>
                    <a:pt x="4074" y="442"/>
                    <a:pt x="4074" y="442"/>
                  </a:cubicBezTo>
                  <a:cubicBezTo>
                    <a:pt x="4182" y="442"/>
                    <a:pt x="4182" y="442"/>
                    <a:pt x="4182" y="442"/>
                  </a:cubicBezTo>
                  <a:cubicBezTo>
                    <a:pt x="4182" y="265"/>
                    <a:pt x="4182" y="265"/>
                    <a:pt x="4182" y="265"/>
                  </a:cubicBezTo>
                  <a:cubicBezTo>
                    <a:pt x="4214" y="265"/>
                    <a:pt x="4214" y="265"/>
                    <a:pt x="4214" y="265"/>
                  </a:cubicBezTo>
                  <a:cubicBezTo>
                    <a:pt x="4273" y="265"/>
                    <a:pt x="4290" y="348"/>
                    <a:pt x="4337" y="442"/>
                  </a:cubicBezTo>
                  <a:cubicBezTo>
                    <a:pt x="4456" y="442"/>
                    <a:pt x="4456" y="442"/>
                    <a:pt x="4456" y="442"/>
                  </a:cubicBezTo>
                  <a:cubicBezTo>
                    <a:pt x="4395" y="314"/>
                    <a:pt x="4381" y="260"/>
                    <a:pt x="4337" y="238"/>
                  </a:cubicBezTo>
                  <a:cubicBezTo>
                    <a:pt x="4386" y="215"/>
                    <a:pt x="4411" y="179"/>
                    <a:pt x="4411" y="131"/>
                  </a:cubicBezTo>
                  <a:cubicBezTo>
                    <a:pt x="4411" y="66"/>
                    <a:pt x="4358" y="6"/>
                    <a:pt x="4269" y="6"/>
                  </a:cubicBezTo>
                  <a:lnTo>
                    <a:pt x="4074" y="6"/>
                  </a:lnTo>
                  <a:close/>
                  <a:moveTo>
                    <a:pt x="3807" y="6"/>
                  </a:moveTo>
                  <a:cubicBezTo>
                    <a:pt x="3807" y="249"/>
                    <a:pt x="3807" y="249"/>
                    <a:pt x="3807" y="249"/>
                  </a:cubicBezTo>
                  <a:cubicBezTo>
                    <a:pt x="3807" y="327"/>
                    <a:pt x="3754" y="357"/>
                    <a:pt x="3696" y="357"/>
                  </a:cubicBezTo>
                  <a:cubicBezTo>
                    <a:pt x="3634" y="357"/>
                    <a:pt x="3588" y="319"/>
                    <a:pt x="3588" y="256"/>
                  </a:cubicBezTo>
                  <a:cubicBezTo>
                    <a:pt x="3588" y="6"/>
                    <a:pt x="3588" y="6"/>
                    <a:pt x="3588" y="6"/>
                  </a:cubicBezTo>
                  <a:cubicBezTo>
                    <a:pt x="3479" y="6"/>
                    <a:pt x="3479" y="6"/>
                    <a:pt x="3479" y="6"/>
                  </a:cubicBezTo>
                  <a:cubicBezTo>
                    <a:pt x="3479" y="254"/>
                    <a:pt x="3479" y="254"/>
                    <a:pt x="3479" y="254"/>
                  </a:cubicBezTo>
                  <a:cubicBezTo>
                    <a:pt x="3479" y="389"/>
                    <a:pt x="3571" y="448"/>
                    <a:pt x="3698" y="448"/>
                  </a:cubicBezTo>
                  <a:cubicBezTo>
                    <a:pt x="3817" y="448"/>
                    <a:pt x="3916" y="398"/>
                    <a:pt x="3916" y="253"/>
                  </a:cubicBezTo>
                  <a:cubicBezTo>
                    <a:pt x="3916" y="6"/>
                    <a:pt x="3916" y="6"/>
                    <a:pt x="3916" y="6"/>
                  </a:cubicBezTo>
                  <a:lnTo>
                    <a:pt x="3807" y="6"/>
                  </a:lnTo>
                  <a:close/>
                  <a:moveTo>
                    <a:pt x="3333" y="309"/>
                  </a:moveTo>
                  <a:cubicBezTo>
                    <a:pt x="3270" y="339"/>
                    <a:pt x="3232" y="357"/>
                    <a:pt x="3175" y="357"/>
                  </a:cubicBezTo>
                  <a:cubicBezTo>
                    <a:pt x="3084" y="357"/>
                    <a:pt x="3020" y="301"/>
                    <a:pt x="3020" y="223"/>
                  </a:cubicBezTo>
                  <a:cubicBezTo>
                    <a:pt x="3020" y="146"/>
                    <a:pt x="3085" y="91"/>
                    <a:pt x="3178" y="91"/>
                  </a:cubicBezTo>
                  <a:cubicBezTo>
                    <a:pt x="3231" y="91"/>
                    <a:pt x="3280" y="109"/>
                    <a:pt x="3328" y="135"/>
                  </a:cubicBezTo>
                  <a:cubicBezTo>
                    <a:pt x="3328" y="38"/>
                    <a:pt x="3328" y="38"/>
                    <a:pt x="3328" y="38"/>
                  </a:cubicBezTo>
                  <a:cubicBezTo>
                    <a:pt x="3285" y="13"/>
                    <a:pt x="3231" y="0"/>
                    <a:pt x="3170" y="0"/>
                  </a:cubicBezTo>
                  <a:cubicBezTo>
                    <a:pt x="3003" y="0"/>
                    <a:pt x="2908" y="109"/>
                    <a:pt x="2908" y="225"/>
                  </a:cubicBezTo>
                  <a:cubicBezTo>
                    <a:pt x="2908" y="338"/>
                    <a:pt x="2992" y="448"/>
                    <a:pt x="3162" y="448"/>
                  </a:cubicBezTo>
                  <a:cubicBezTo>
                    <a:pt x="3226" y="448"/>
                    <a:pt x="3272" y="435"/>
                    <a:pt x="3333" y="404"/>
                  </a:cubicBezTo>
                  <a:lnTo>
                    <a:pt x="3333" y="309"/>
                  </a:lnTo>
                  <a:close/>
                  <a:moveTo>
                    <a:pt x="2779" y="362"/>
                  </a:moveTo>
                  <a:cubicBezTo>
                    <a:pt x="2566" y="362"/>
                    <a:pt x="2566" y="362"/>
                    <a:pt x="2566" y="362"/>
                  </a:cubicBezTo>
                  <a:cubicBezTo>
                    <a:pt x="2566" y="257"/>
                    <a:pt x="2566" y="257"/>
                    <a:pt x="2566" y="257"/>
                  </a:cubicBezTo>
                  <a:cubicBezTo>
                    <a:pt x="2765" y="257"/>
                    <a:pt x="2765" y="257"/>
                    <a:pt x="2765" y="257"/>
                  </a:cubicBezTo>
                  <a:cubicBezTo>
                    <a:pt x="2765" y="177"/>
                    <a:pt x="2765" y="177"/>
                    <a:pt x="2765" y="177"/>
                  </a:cubicBezTo>
                  <a:cubicBezTo>
                    <a:pt x="2566" y="177"/>
                    <a:pt x="2566" y="177"/>
                    <a:pt x="2566" y="177"/>
                  </a:cubicBezTo>
                  <a:cubicBezTo>
                    <a:pt x="2566" y="86"/>
                    <a:pt x="2566" y="86"/>
                    <a:pt x="2566" y="86"/>
                  </a:cubicBezTo>
                  <a:cubicBezTo>
                    <a:pt x="2775" y="86"/>
                    <a:pt x="2775" y="86"/>
                    <a:pt x="2775" y="86"/>
                  </a:cubicBezTo>
                  <a:cubicBezTo>
                    <a:pt x="2775" y="6"/>
                    <a:pt x="2775" y="6"/>
                    <a:pt x="2775" y="6"/>
                  </a:cubicBezTo>
                  <a:cubicBezTo>
                    <a:pt x="2457" y="6"/>
                    <a:pt x="2457" y="6"/>
                    <a:pt x="2457" y="6"/>
                  </a:cubicBezTo>
                  <a:cubicBezTo>
                    <a:pt x="2457" y="442"/>
                    <a:pt x="2457" y="442"/>
                    <a:pt x="2457" y="442"/>
                  </a:cubicBezTo>
                  <a:cubicBezTo>
                    <a:pt x="2779" y="442"/>
                    <a:pt x="2779" y="442"/>
                    <a:pt x="2779" y="442"/>
                  </a:cubicBezTo>
                  <a:lnTo>
                    <a:pt x="2779" y="362"/>
                  </a:lnTo>
                  <a:close/>
                  <a:moveTo>
                    <a:pt x="2299" y="34"/>
                  </a:moveTo>
                  <a:cubicBezTo>
                    <a:pt x="2244" y="10"/>
                    <a:pt x="2200" y="0"/>
                    <a:pt x="2151" y="0"/>
                  </a:cubicBezTo>
                  <a:cubicBezTo>
                    <a:pt x="2050" y="0"/>
                    <a:pt x="1985" y="50"/>
                    <a:pt x="1985" y="125"/>
                  </a:cubicBezTo>
                  <a:cubicBezTo>
                    <a:pt x="1985" y="282"/>
                    <a:pt x="2207" y="256"/>
                    <a:pt x="2207" y="327"/>
                  </a:cubicBezTo>
                  <a:cubicBezTo>
                    <a:pt x="2207" y="353"/>
                    <a:pt x="2184" y="368"/>
                    <a:pt x="2143" y="368"/>
                  </a:cubicBezTo>
                  <a:cubicBezTo>
                    <a:pt x="2095" y="368"/>
                    <a:pt x="2056" y="353"/>
                    <a:pt x="1994" y="311"/>
                  </a:cubicBezTo>
                  <a:cubicBezTo>
                    <a:pt x="1994" y="405"/>
                    <a:pt x="1994" y="405"/>
                    <a:pt x="1994" y="405"/>
                  </a:cubicBezTo>
                  <a:cubicBezTo>
                    <a:pt x="2037" y="428"/>
                    <a:pt x="2075" y="448"/>
                    <a:pt x="2151" y="448"/>
                  </a:cubicBezTo>
                  <a:cubicBezTo>
                    <a:pt x="2248" y="448"/>
                    <a:pt x="2319" y="399"/>
                    <a:pt x="2319" y="315"/>
                  </a:cubicBezTo>
                  <a:cubicBezTo>
                    <a:pt x="2319" y="163"/>
                    <a:pt x="2097" y="181"/>
                    <a:pt x="2097" y="116"/>
                  </a:cubicBezTo>
                  <a:cubicBezTo>
                    <a:pt x="2097" y="94"/>
                    <a:pt x="2122" y="80"/>
                    <a:pt x="2161" y="80"/>
                  </a:cubicBezTo>
                  <a:cubicBezTo>
                    <a:pt x="2198" y="80"/>
                    <a:pt x="2235" y="91"/>
                    <a:pt x="2299" y="119"/>
                  </a:cubicBezTo>
                  <a:lnTo>
                    <a:pt x="2299" y="34"/>
                  </a:lnTo>
                  <a:close/>
                  <a:moveTo>
                    <a:pt x="1295" y="86"/>
                  </a:moveTo>
                  <a:cubicBezTo>
                    <a:pt x="1365" y="86"/>
                    <a:pt x="1365" y="86"/>
                    <a:pt x="1365" y="86"/>
                  </a:cubicBezTo>
                  <a:cubicBezTo>
                    <a:pt x="1468" y="86"/>
                    <a:pt x="1508" y="149"/>
                    <a:pt x="1508" y="224"/>
                  </a:cubicBezTo>
                  <a:cubicBezTo>
                    <a:pt x="1508" y="288"/>
                    <a:pt x="1476" y="362"/>
                    <a:pt x="1366" y="362"/>
                  </a:cubicBezTo>
                  <a:cubicBezTo>
                    <a:pt x="1295" y="362"/>
                    <a:pt x="1295" y="362"/>
                    <a:pt x="1295" y="362"/>
                  </a:cubicBezTo>
                  <a:lnTo>
                    <a:pt x="1295" y="86"/>
                  </a:lnTo>
                  <a:close/>
                  <a:moveTo>
                    <a:pt x="1187" y="6"/>
                  </a:moveTo>
                  <a:cubicBezTo>
                    <a:pt x="1187" y="442"/>
                    <a:pt x="1187" y="442"/>
                    <a:pt x="1187" y="442"/>
                  </a:cubicBezTo>
                  <a:cubicBezTo>
                    <a:pt x="1367" y="442"/>
                    <a:pt x="1367" y="442"/>
                    <a:pt x="1367" y="442"/>
                  </a:cubicBezTo>
                  <a:cubicBezTo>
                    <a:pt x="1541" y="442"/>
                    <a:pt x="1620" y="350"/>
                    <a:pt x="1620" y="224"/>
                  </a:cubicBezTo>
                  <a:cubicBezTo>
                    <a:pt x="1620" y="105"/>
                    <a:pt x="1538" y="6"/>
                    <a:pt x="1379" y="6"/>
                  </a:cubicBezTo>
                  <a:lnTo>
                    <a:pt x="1187" y="6"/>
                  </a:lnTo>
                  <a:close/>
                  <a:moveTo>
                    <a:pt x="718" y="86"/>
                  </a:moveTo>
                  <a:cubicBezTo>
                    <a:pt x="788" y="86"/>
                    <a:pt x="788" y="86"/>
                    <a:pt x="788" y="86"/>
                  </a:cubicBezTo>
                  <a:cubicBezTo>
                    <a:pt x="891" y="86"/>
                    <a:pt x="931" y="149"/>
                    <a:pt x="931" y="224"/>
                  </a:cubicBezTo>
                  <a:cubicBezTo>
                    <a:pt x="931" y="288"/>
                    <a:pt x="899" y="362"/>
                    <a:pt x="789" y="362"/>
                  </a:cubicBezTo>
                  <a:cubicBezTo>
                    <a:pt x="718" y="362"/>
                    <a:pt x="718" y="362"/>
                    <a:pt x="718" y="362"/>
                  </a:cubicBezTo>
                  <a:lnTo>
                    <a:pt x="718" y="86"/>
                  </a:lnTo>
                  <a:close/>
                  <a:moveTo>
                    <a:pt x="610" y="6"/>
                  </a:moveTo>
                  <a:cubicBezTo>
                    <a:pt x="610" y="442"/>
                    <a:pt x="610" y="442"/>
                    <a:pt x="610" y="442"/>
                  </a:cubicBezTo>
                  <a:cubicBezTo>
                    <a:pt x="790" y="442"/>
                    <a:pt x="790" y="442"/>
                    <a:pt x="790" y="442"/>
                  </a:cubicBezTo>
                  <a:cubicBezTo>
                    <a:pt x="964" y="442"/>
                    <a:pt x="1043" y="350"/>
                    <a:pt x="1043" y="224"/>
                  </a:cubicBezTo>
                  <a:cubicBezTo>
                    <a:pt x="1043" y="105"/>
                    <a:pt x="961" y="6"/>
                    <a:pt x="802" y="6"/>
                  </a:cubicBezTo>
                  <a:lnTo>
                    <a:pt x="610" y="6"/>
                  </a:lnTo>
                  <a:close/>
                  <a:moveTo>
                    <a:pt x="311" y="279"/>
                  </a:moveTo>
                  <a:cubicBezTo>
                    <a:pt x="177" y="279"/>
                    <a:pt x="177" y="279"/>
                    <a:pt x="177" y="279"/>
                  </a:cubicBezTo>
                  <a:cubicBezTo>
                    <a:pt x="241" y="110"/>
                    <a:pt x="241" y="110"/>
                    <a:pt x="241" y="110"/>
                  </a:cubicBezTo>
                  <a:lnTo>
                    <a:pt x="311" y="279"/>
                  </a:lnTo>
                  <a:close/>
                  <a:moveTo>
                    <a:pt x="302" y="6"/>
                  </a:moveTo>
                  <a:cubicBezTo>
                    <a:pt x="176" y="6"/>
                    <a:pt x="176" y="6"/>
                    <a:pt x="176" y="6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15" y="442"/>
                    <a:pt x="115" y="442"/>
                    <a:pt x="115" y="442"/>
                  </a:cubicBezTo>
                  <a:cubicBezTo>
                    <a:pt x="148" y="355"/>
                    <a:pt x="148" y="355"/>
                    <a:pt x="148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79" y="442"/>
                    <a:pt x="379" y="442"/>
                    <a:pt x="379" y="442"/>
                  </a:cubicBezTo>
                  <a:cubicBezTo>
                    <a:pt x="496" y="442"/>
                    <a:pt x="496" y="442"/>
                    <a:pt x="496" y="442"/>
                  </a:cubicBezTo>
                  <a:lnTo>
                    <a:pt x="30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3C66E153-A1DD-4A1A-95FF-194FE59784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391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05615BF3-4FA4-4A5C-8637-500877044C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475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B636C31D-4009-46B0-87C5-0B0FC420D0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559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E021F608-43C5-4DCB-B44F-BB19E13A190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643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A3DD9CA2-BA1F-4C5C-A5E2-294D18FFFF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724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102" y="454702"/>
            <a:ext cx="6567430" cy="689206"/>
          </a:xfrm>
        </p:spPr>
        <p:txBody>
          <a:bodyPr/>
          <a:lstStyle>
            <a:lvl1pPr>
              <a:defRPr lang="sv-SE" sz="3799" b="1" i="0" u="none" strike="noStrike" baseline="0" smtClean="0"/>
            </a:lvl1pPr>
          </a:lstStyle>
          <a:p>
            <a:r>
              <a:rPr lang="sv-SE" err="1"/>
              <a:t>Secure</a:t>
            </a:r>
            <a:r>
              <a:rPr lang="sv-SE"/>
              <a:t> </a:t>
            </a:r>
            <a:r>
              <a:rPr lang="sv-SE" err="1"/>
              <a:t>Critical</a:t>
            </a:r>
            <a:r>
              <a:rPr lang="sv-SE"/>
              <a:t> Communications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3935" y="1494000"/>
            <a:ext cx="6566597" cy="44734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19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f Europe Gra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A757BF98-AB99-4EEF-97D1-B0E3A5C4FF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7040" y="0"/>
            <a:ext cx="6444961" cy="6417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FFFF">
                <a:alpha val="0"/>
              </a:srgbClr>
            </a:solidFill>
          </a:ln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103" y="454700"/>
            <a:ext cx="5340519" cy="6966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Map of our offices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3103" y="1494000"/>
            <a:ext cx="5340519" cy="44792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BAB2DCE-8C87-4420-A5F1-872E43116B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89744" y="2166031"/>
            <a:ext cx="174376" cy="17439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18" name="Platshållare för text 15">
            <a:extLst>
              <a:ext uri="{FF2B5EF4-FFF2-40B4-BE49-F238E27FC236}">
                <a16:creationId xmlns:a16="http://schemas.microsoft.com/office/drawing/2014/main" id="{BE70C9E0-6CF6-412C-9121-1B05774DDB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00273" y="2097852"/>
            <a:ext cx="174376" cy="17439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19" name="Platshållare för text 15">
            <a:extLst>
              <a:ext uri="{FF2B5EF4-FFF2-40B4-BE49-F238E27FC236}">
                <a16:creationId xmlns:a16="http://schemas.microsoft.com/office/drawing/2014/main" id="{4B7C6BF9-812E-4EFF-8429-5C132DDEBB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15813" y="2715473"/>
            <a:ext cx="174376" cy="17439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0" name="Platshållare för text 15">
            <a:extLst>
              <a:ext uri="{FF2B5EF4-FFF2-40B4-BE49-F238E27FC236}">
                <a16:creationId xmlns:a16="http://schemas.microsoft.com/office/drawing/2014/main" id="{5E9C4906-B71E-4F95-A6B8-58516CF26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84742" y="3208768"/>
            <a:ext cx="174376" cy="17439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1EA0EB2C-EC77-4FC7-851D-51C519394D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80323" y="4184358"/>
            <a:ext cx="174376" cy="17439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0F5A11B3-E345-4F19-BFFE-07D86FCB50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6551" y="5137831"/>
            <a:ext cx="174376" cy="17439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5" name="Platshållare för text 15">
            <a:extLst>
              <a:ext uri="{FF2B5EF4-FFF2-40B4-BE49-F238E27FC236}">
                <a16:creationId xmlns:a16="http://schemas.microsoft.com/office/drawing/2014/main" id="{74172AB8-2DF8-42EF-85F0-0FA2D6C93F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14813" y="4271557"/>
            <a:ext cx="174376" cy="17439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6" name="Platshållare för text 15">
            <a:extLst>
              <a:ext uri="{FF2B5EF4-FFF2-40B4-BE49-F238E27FC236}">
                <a16:creationId xmlns:a16="http://schemas.microsoft.com/office/drawing/2014/main" id="{E0E88F2F-4FDD-45B3-A30E-58084A9E2E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14063" y="3569715"/>
            <a:ext cx="174376" cy="17439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7" name="Platshållare för text 15">
            <a:extLst>
              <a:ext uri="{FF2B5EF4-FFF2-40B4-BE49-F238E27FC236}">
                <a16:creationId xmlns:a16="http://schemas.microsoft.com/office/drawing/2014/main" id="{FCED8535-C08C-449D-B40B-D46B2239D2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02533" y="3276947"/>
            <a:ext cx="174376" cy="17439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30" name="Platshållare för text 15">
            <a:extLst>
              <a:ext uri="{FF2B5EF4-FFF2-40B4-BE49-F238E27FC236}">
                <a16:creationId xmlns:a16="http://schemas.microsoft.com/office/drawing/2014/main" id="{47D6C620-6E02-45A8-ACAF-585D8DCA365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595005" y="1821126"/>
            <a:ext cx="174376" cy="17439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4" name="Platshållare för text 15">
            <a:extLst>
              <a:ext uri="{FF2B5EF4-FFF2-40B4-BE49-F238E27FC236}">
                <a16:creationId xmlns:a16="http://schemas.microsoft.com/office/drawing/2014/main" id="{6E0C235E-41C5-4848-85BC-DD986E5ED5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264120" y="3691371"/>
            <a:ext cx="174376" cy="17439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8194B1D0-307A-41B2-A1AA-59A5710AB5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94688" y="4846577"/>
            <a:ext cx="174376" cy="17439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9" name="Platshållare för text 15">
            <a:extLst>
              <a:ext uri="{FF2B5EF4-FFF2-40B4-BE49-F238E27FC236}">
                <a16:creationId xmlns:a16="http://schemas.microsoft.com/office/drawing/2014/main" id="{F4F289EB-AA47-4421-B3E0-836D3F3A2FA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1437" y="3646422"/>
            <a:ext cx="174376" cy="17439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87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p of Eur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>
            <a:extLst>
              <a:ext uri="{FF2B5EF4-FFF2-40B4-BE49-F238E27FC236}">
                <a16:creationId xmlns:a16="http://schemas.microsoft.com/office/drawing/2014/main" id="{E5C3A416-06C7-4E95-9B2C-4BE931868A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6848" y="149234"/>
            <a:ext cx="6565152" cy="6267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788" y="461864"/>
            <a:ext cx="5307119" cy="689206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sv-se"/>
              <a:t>Map of Europe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0788" y="1488170"/>
            <a:ext cx="5342800" cy="4479243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sv-se"/>
              <a:t>Copy here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32" name="Platshållare för text 15">
            <a:extLst>
              <a:ext uri="{FF2B5EF4-FFF2-40B4-BE49-F238E27FC236}">
                <a16:creationId xmlns:a16="http://schemas.microsoft.com/office/drawing/2014/main" id="{3D9CCFBE-7A63-439E-B803-F08F4BF6BD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39543" y="2189241"/>
            <a:ext cx="174376" cy="17439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 rtlCol="0"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sv-se"/>
              <a:t>.</a:t>
            </a:r>
          </a:p>
        </p:txBody>
      </p:sp>
      <p:sp>
        <p:nvSpPr>
          <p:cNvPr id="34" name="Platshållare för text 15">
            <a:extLst>
              <a:ext uri="{FF2B5EF4-FFF2-40B4-BE49-F238E27FC236}">
                <a16:creationId xmlns:a16="http://schemas.microsoft.com/office/drawing/2014/main" id="{336FA2F7-F36F-46FF-B9D6-6935BC9634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50072" y="2121062"/>
            <a:ext cx="174376" cy="17439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 rtlCol="0"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sv-se"/>
              <a:t>.</a:t>
            </a:r>
          </a:p>
        </p:txBody>
      </p:sp>
      <p:sp>
        <p:nvSpPr>
          <p:cNvPr id="35" name="Platshållare för text 15">
            <a:extLst>
              <a:ext uri="{FF2B5EF4-FFF2-40B4-BE49-F238E27FC236}">
                <a16:creationId xmlns:a16="http://schemas.microsoft.com/office/drawing/2014/main" id="{8DE702BA-416D-48A3-B7EB-B9069127AC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58368" y="2671205"/>
            <a:ext cx="174376" cy="17439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 rtlCol="0"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sv-se"/>
              <a:t>.</a:t>
            </a:r>
          </a:p>
        </p:txBody>
      </p:sp>
      <p:sp>
        <p:nvSpPr>
          <p:cNvPr id="36" name="Platshållare för text 15">
            <a:extLst>
              <a:ext uri="{FF2B5EF4-FFF2-40B4-BE49-F238E27FC236}">
                <a16:creationId xmlns:a16="http://schemas.microsoft.com/office/drawing/2014/main" id="{2DADAE45-8819-485F-BED1-F0912A3929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4541" y="3212928"/>
            <a:ext cx="174376" cy="17439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 rtlCol="0"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sv-se"/>
              <a:t>.</a:t>
            </a:r>
          </a:p>
        </p:txBody>
      </p:sp>
      <p:sp>
        <p:nvSpPr>
          <p:cNvPr id="37" name="Platshållare för text 15">
            <a:extLst>
              <a:ext uri="{FF2B5EF4-FFF2-40B4-BE49-F238E27FC236}">
                <a16:creationId xmlns:a16="http://schemas.microsoft.com/office/drawing/2014/main" id="{0157AA10-2BB5-4CDE-8FA6-EC16D56570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79593" y="4181478"/>
            <a:ext cx="174376" cy="17439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 rtlCol="0"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sv-se"/>
              <a:t>.</a:t>
            </a:r>
          </a:p>
        </p:txBody>
      </p:sp>
      <p:sp>
        <p:nvSpPr>
          <p:cNvPr id="38" name="Platshållare för text 15">
            <a:extLst>
              <a:ext uri="{FF2B5EF4-FFF2-40B4-BE49-F238E27FC236}">
                <a16:creationId xmlns:a16="http://schemas.microsoft.com/office/drawing/2014/main" id="{427E0EF7-6E0B-400B-8CFA-F8F0BD58C4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33354" y="5049528"/>
            <a:ext cx="174376" cy="17439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 rtlCol="0"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sv-se"/>
              <a:t>.</a:t>
            </a:r>
          </a:p>
        </p:txBody>
      </p:sp>
      <p:sp>
        <p:nvSpPr>
          <p:cNvPr id="40" name="Platshållare för text 15">
            <a:extLst>
              <a:ext uri="{FF2B5EF4-FFF2-40B4-BE49-F238E27FC236}">
                <a16:creationId xmlns:a16="http://schemas.microsoft.com/office/drawing/2014/main" id="{0AD3F3AA-D78C-42FE-B55D-85F01CA424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2509" y="4258673"/>
            <a:ext cx="174376" cy="17439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 rtlCol="0"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sv-se"/>
              <a:t>.</a:t>
            </a:r>
          </a:p>
        </p:txBody>
      </p:sp>
      <p:sp>
        <p:nvSpPr>
          <p:cNvPr id="41" name="Platshållare för text 15">
            <a:extLst>
              <a:ext uri="{FF2B5EF4-FFF2-40B4-BE49-F238E27FC236}">
                <a16:creationId xmlns:a16="http://schemas.microsoft.com/office/drawing/2014/main" id="{09FBDC27-72EC-434E-AB4C-300976971C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63862" y="3592925"/>
            <a:ext cx="174376" cy="17439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 rtlCol="0"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sv-se"/>
              <a:t>.</a:t>
            </a:r>
          </a:p>
        </p:txBody>
      </p:sp>
      <p:sp>
        <p:nvSpPr>
          <p:cNvPr id="42" name="Platshållare för text 15">
            <a:extLst>
              <a:ext uri="{FF2B5EF4-FFF2-40B4-BE49-F238E27FC236}">
                <a16:creationId xmlns:a16="http://schemas.microsoft.com/office/drawing/2014/main" id="{0412D1EF-8B88-4839-864A-4F6E017E18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52332" y="3300157"/>
            <a:ext cx="174376" cy="17439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 rtlCol="0"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sv-se"/>
              <a:t>.</a:t>
            </a:r>
          </a:p>
        </p:txBody>
      </p:sp>
      <p:sp>
        <p:nvSpPr>
          <p:cNvPr id="45" name="Platshållare för text 15">
            <a:extLst>
              <a:ext uri="{FF2B5EF4-FFF2-40B4-BE49-F238E27FC236}">
                <a16:creationId xmlns:a16="http://schemas.microsoft.com/office/drawing/2014/main" id="{C9BF3419-024E-4788-8C8A-1A212F9E71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44804" y="1844336"/>
            <a:ext cx="174376" cy="17439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 rtlCol="0"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sv-se"/>
              <a:t>.</a:t>
            </a:r>
          </a:p>
        </p:txBody>
      </p:sp>
      <p:sp>
        <p:nvSpPr>
          <p:cNvPr id="25" name="Platshållare för text 15">
            <a:extLst>
              <a:ext uri="{FF2B5EF4-FFF2-40B4-BE49-F238E27FC236}">
                <a16:creationId xmlns:a16="http://schemas.microsoft.com/office/drawing/2014/main" id="{2B742B20-FA3C-492B-AC30-D9AEA656E2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12178" y="3651743"/>
            <a:ext cx="174376" cy="17439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 rtlCol="0"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sv-se"/>
              <a:t>.</a:t>
            </a:r>
          </a:p>
        </p:txBody>
      </p:sp>
      <p:sp>
        <p:nvSpPr>
          <p:cNvPr id="20" name="Platshållare för text 15">
            <a:extLst>
              <a:ext uri="{FF2B5EF4-FFF2-40B4-BE49-F238E27FC236}">
                <a16:creationId xmlns:a16="http://schemas.microsoft.com/office/drawing/2014/main" id="{3A748384-43CB-4F10-A302-5CB51C5B8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349056" y="3686822"/>
            <a:ext cx="174376" cy="17439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 rtlCol="0"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sv-se"/>
              <a:t>.</a:t>
            </a:r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C295BAE9-E9AA-4672-81AD-9360C2689C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11493" y="4792492"/>
            <a:ext cx="174376" cy="17439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25400" dist="38100" dir="2700000" algn="tl" rotWithShape="0">
              <a:prstClr val="black">
                <a:alpha val="69000"/>
              </a:prstClr>
            </a:outerShdw>
          </a:effectLst>
        </p:spPr>
        <p:txBody>
          <a:bodyPr rtlCol="0"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502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935" y="454700"/>
            <a:ext cx="11180104" cy="51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err="1"/>
              <a:t>Header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59EAD5F0-994C-4443-BA50-0D590A188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934" y="998390"/>
            <a:ext cx="11183744" cy="287716"/>
          </a:xfrm>
        </p:spPr>
        <p:txBody>
          <a:bodyPr/>
          <a:lstStyle>
            <a:lvl1pPr marL="0" indent="0">
              <a:buFontTx/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18348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6E95275-F955-4713-8287-5C9C6C9FD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4" name="Grupp 1098">
            <a:extLst>
              <a:ext uri="{FF2B5EF4-FFF2-40B4-BE49-F238E27FC236}">
                <a16:creationId xmlns:a16="http://schemas.microsoft.com/office/drawing/2014/main" id="{E4752351-F305-4541-8C5D-79A8866E1E78}"/>
              </a:ext>
            </a:extLst>
          </p:cNvPr>
          <p:cNvGrpSpPr/>
          <p:nvPr userDrawn="1"/>
        </p:nvGrpSpPr>
        <p:grpSpPr>
          <a:xfrm>
            <a:off x="5223787" y="2865514"/>
            <a:ext cx="6422982" cy="855551"/>
            <a:chOff x="10391775" y="5711825"/>
            <a:chExt cx="12847637" cy="1711325"/>
          </a:xfrm>
        </p:grpSpPr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87E70179-D60C-464E-9FB0-4CD803DA7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91775" y="6088063"/>
              <a:ext cx="12104687" cy="960438"/>
            </a:xfrm>
            <a:prstGeom prst="rect">
              <a:avLst/>
            </a:prstGeom>
            <a:solidFill>
              <a:srgbClr val="004C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sv-SE" sz="450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830EEA55-18C1-4C01-BA44-78100289A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250" y="5711825"/>
              <a:ext cx="919162" cy="1711325"/>
            </a:xfrm>
            <a:custGeom>
              <a:avLst/>
              <a:gdLst>
                <a:gd name="T0" fmla="*/ 579 w 579"/>
                <a:gd name="T1" fmla="*/ 539 h 1078"/>
                <a:gd name="T2" fmla="*/ 0 w 579"/>
                <a:gd name="T3" fmla="*/ 0 h 1078"/>
                <a:gd name="T4" fmla="*/ 0 w 579"/>
                <a:gd name="T5" fmla="*/ 1078 h 1078"/>
                <a:gd name="T6" fmla="*/ 579 w 579"/>
                <a:gd name="T7" fmla="*/ 539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9" h="1078">
                  <a:moveTo>
                    <a:pt x="579" y="539"/>
                  </a:moveTo>
                  <a:lnTo>
                    <a:pt x="0" y="0"/>
                  </a:lnTo>
                  <a:lnTo>
                    <a:pt x="0" y="1078"/>
                  </a:lnTo>
                  <a:lnTo>
                    <a:pt x="579" y="539"/>
                  </a:lnTo>
                  <a:close/>
                </a:path>
              </a:pathLst>
            </a:custGeom>
            <a:solidFill>
              <a:srgbClr val="004C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sv-SE" sz="450"/>
            </a:p>
          </p:txBody>
        </p:sp>
      </p:grpSp>
      <p:grpSp>
        <p:nvGrpSpPr>
          <p:cNvPr id="7" name="Grupp 1100">
            <a:extLst>
              <a:ext uri="{FF2B5EF4-FFF2-40B4-BE49-F238E27FC236}">
                <a16:creationId xmlns:a16="http://schemas.microsoft.com/office/drawing/2014/main" id="{46403362-930C-4FC8-AB24-6A6E4787F842}"/>
              </a:ext>
            </a:extLst>
          </p:cNvPr>
          <p:cNvGrpSpPr/>
          <p:nvPr userDrawn="1"/>
        </p:nvGrpSpPr>
        <p:grpSpPr>
          <a:xfrm>
            <a:off x="503970" y="2865514"/>
            <a:ext cx="5192830" cy="855551"/>
            <a:chOff x="950913" y="5711825"/>
            <a:chExt cx="10387012" cy="1711325"/>
          </a:xfrm>
        </p:grpSpPr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8E70E05E-7BF9-46B7-8721-EDACEE858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8763" y="5711825"/>
              <a:ext cx="919162" cy="1711325"/>
            </a:xfrm>
            <a:custGeom>
              <a:avLst/>
              <a:gdLst>
                <a:gd name="T0" fmla="*/ 579 w 579"/>
                <a:gd name="T1" fmla="*/ 539 h 1078"/>
                <a:gd name="T2" fmla="*/ 0 w 579"/>
                <a:gd name="T3" fmla="*/ 0 h 1078"/>
                <a:gd name="T4" fmla="*/ 0 w 579"/>
                <a:gd name="T5" fmla="*/ 1078 h 1078"/>
                <a:gd name="T6" fmla="*/ 579 w 579"/>
                <a:gd name="T7" fmla="*/ 539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9" h="1078">
                  <a:moveTo>
                    <a:pt x="579" y="539"/>
                  </a:moveTo>
                  <a:lnTo>
                    <a:pt x="0" y="0"/>
                  </a:lnTo>
                  <a:lnTo>
                    <a:pt x="0" y="1078"/>
                  </a:lnTo>
                  <a:lnTo>
                    <a:pt x="579" y="539"/>
                  </a:lnTo>
                  <a:close/>
                </a:path>
              </a:pathLst>
            </a:custGeom>
            <a:solidFill>
              <a:srgbClr val="004C93"/>
            </a:solidFill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sv-SE" sz="450"/>
            </a:p>
          </p:txBody>
        </p:sp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5EF43BC4-DE52-4D89-9D23-3157E0ABB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913" y="6088063"/>
              <a:ext cx="9645650" cy="960438"/>
            </a:xfrm>
            <a:prstGeom prst="rect">
              <a:avLst/>
            </a:prstGeom>
            <a:solidFill>
              <a:srgbClr val="004C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sv-SE" sz="450"/>
            </a:p>
          </p:txBody>
        </p:sp>
      </p:grpSp>
      <p:cxnSp>
        <p:nvCxnSpPr>
          <p:cNvPr id="10" name="Rak pilkoppling 107">
            <a:extLst>
              <a:ext uri="{FF2B5EF4-FFF2-40B4-BE49-F238E27FC236}">
                <a16:creationId xmlns:a16="http://schemas.microsoft.com/office/drawing/2014/main" id="{24A97DE8-CCEE-487D-99B0-F1542D92F93F}"/>
              </a:ext>
            </a:extLst>
          </p:cNvPr>
          <p:cNvCxnSpPr>
            <a:cxnSpLocks/>
          </p:cNvCxnSpPr>
          <p:nvPr userDrawn="1"/>
        </p:nvCxnSpPr>
        <p:spPr>
          <a:xfrm>
            <a:off x="6748167" y="3306522"/>
            <a:ext cx="3061090" cy="0"/>
          </a:xfrm>
          <a:prstGeom prst="straightConnector1">
            <a:avLst/>
          </a:prstGeom>
          <a:ln w="1905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7">
            <a:extLst>
              <a:ext uri="{FF2B5EF4-FFF2-40B4-BE49-F238E27FC236}">
                <a16:creationId xmlns:a16="http://schemas.microsoft.com/office/drawing/2014/main" id="{8B094A22-39A2-49E4-A9FC-192C422AADED}"/>
              </a:ext>
            </a:extLst>
          </p:cNvPr>
          <p:cNvSpPr>
            <a:spLocks/>
          </p:cNvSpPr>
          <p:nvPr userDrawn="1"/>
        </p:nvSpPr>
        <p:spPr bwMode="auto">
          <a:xfrm>
            <a:off x="5157120" y="1502027"/>
            <a:ext cx="1078566" cy="486506"/>
          </a:xfrm>
          <a:custGeom>
            <a:avLst/>
            <a:gdLst>
              <a:gd name="T0" fmla="*/ 80 w 684"/>
              <a:gd name="T1" fmla="*/ 4 h 308"/>
              <a:gd name="T2" fmla="*/ 80 w 684"/>
              <a:gd name="T3" fmla="*/ 0 h 308"/>
              <a:gd name="T4" fmla="*/ 39 w 684"/>
              <a:gd name="T5" fmla="*/ 10 h 308"/>
              <a:gd name="T6" fmla="*/ 12 w 684"/>
              <a:gd name="T7" fmla="*/ 34 h 308"/>
              <a:gd name="T8" fmla="*/ 0 w 684"/>
              <a:gd name="T9" fmla="*/ 80 h 308"/>
              <a:gd name="T10" fmla="*/ 0 w 684"/>
              <a:gd name="T11" fmla="*/ 308 h 308"/>
              <a:gd name="T12" fmla="*/ 684 w 684"/>
              <a:gd name="T13" fmla="*/ 308 h 308"/>
              <a:gd name="T14" fmla="*/ 684 w 684"/>
              <a:gd name="T15" fmla="*/ 80 h 308"/>
              <a:gd name="T16" fmla="*/ 674 w 684"/>
              <a:gd name="T17" fmla="*/ 39 h 308"/>
              <a:gd name="T18" fmla="*/ 650 w 684"/>
              <a:gd name="T19" fmla="*/ 12 h 308"/>
              <a:gd name="T20" fmla="*/ 604 w 684"/>
              <a:gd name="T21" fmla="*/ 0 h 308"/>
              <a:gd name="T22" fmla="*/ 80 w 684"/>
              <a:gd name="T23" fmla="*/ 0 h 308"/>
              <a:gd name="T24" fmla="*/ 80 w 684"/>
              <a:gd name="T25" fmla="*/ 8 h 308"/>
              <a:gd name="T26" fmla="*/ 80 w 684"/>
              <a:gd name="T27" fmla="*/ 8 h 308"/>
              <a:gd name="T28" fmla="*/ 80 w 684"/>
              <a:gd name="T29" fmla="*/ 0 h 308"/>
              <a:gd name="T30" fmla="*/ 80 w 684"/>
              <a:gd name="T31" fmla="*/ 4 h 308"/>
              <a:gd name="T32" fmla="*/ 80 w 684"/>
              <a:gd name="T33" fmla="*/ 0 h 308"/>
              <a:gd name="T34" fmla="*/ 80 w 684"/>
              <a:gd name="T35" fmla="*/ 0 h 308"/>
              <a:gd name="T36" fmla="*/ 80 w 684"/>
              <a:gd name="T37" fmla="*/ 8 h 308"/>
              <a:gd name="T38" fmla="*/ 604 w 684"/>
              <a:gd name="T39" fmla="*/ 8 h 308"/>
              <a:gd name="T40" fmla="*/ 645 w 684"/>
              <a:gd name="T41" fmla="*/ 18 h 308"/>
              <a:gd name="T42" fmla="*/ 672 w 684"/>
              <a:gd name="T43" fmla="*/ 55 h 308"/>
              <a:gd name="T44" fmla="*/ 676 w 684"/>
              <a:gd name="T45" fmla="*/ 80 h 308"/>
              <a:gd name="T46" fmla="*/ 676 w 684"/>
              <a:gd name="T47" fmla="*/ 300 h 308"/>
              <a:gd name="T48" fmla="*/ 8 w 684"/>
              <a:gd name="T49" fmla="*/ 300 h 308"/>
              <a:gd name="T50" fmla="*/ 8 w 684"/>
              <a:gd name="T51" fmla="*/ 80 h 308"/>
              <a:gd name="T52" fmla="*/ 19 w 684"/>
              <a:gd name="T53" fmla="*/ 38 h 308"/>
              <a:gd name="T54" fmla="*/ 56 w 684"/>
              <a:gd name="T55" fmla="*/ 12 h 308"/>
              <a:gd name="T56" fmla="*/ 80 w 684"/>
              <a:gd name="T57" fmla="*/ 8 h 308"/>
              <a:gd name="T58" fmla="*/ 80 w 684"/>
              <a:gd name="T59" fmla="*/ 0 h 308"/>
              <a:gd name="T60" fmla="*/ 80 w 684"/>
              <a:gd name="T61" fmla="*/ 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84" h="308">
                <a:moveTo>
                  <a:pt x="80" y="4"/>
                </a:moveTo>
                <a:cubicBezTo>
                  <a:pt x="80" y="0"/>
                  <a:pt x="80" y="0"/>
                  <a:pt x="80" y="0"/>
                </a:cubicBezTo>
                <a:cubicBezTo>
                  <a:pt x="78" y="0"/>
                  <a:pt x="59" y="0"/>
                  <a:pt x="39" y="10"/>
                </a:cubicBezTo>
                <a:cubicBezTo>
                  <a:pt x="29" y="15"/>
                  <a:pt x="19" y="23"/>
                  <a:pt x="12" y="34"/>
                </a:cubicBezTo>
                <a:cubicBezTo>
                  <a:pt x="5" y="45"/>
                  <a:pt x="0" y="60"/>
                  <a:pt x="0" y="80"/>
                </a:cubicBezTo>
                <a:cubicBezTo>
                  <a:pt x="0" y="308"/>
                  <a:pt x="0" y="308"/>
                  <a:pt x="0" y="308"/>
                </a:cubicBezTo>
                <a:cubicBezTo>
                  <a:pt x="684" y="308"/>
                  <a:pt x="684" y="308"/>
                  <a:pt x="684" y="308"/>
                </a:cubicBezTo>
                <a:cubicBezTo>
                  <a:pt x="684" y="80"/>
                  <a:pt x="684" y="80"/>
                  <a:pt x="684" y="80"/>
                </a:cubicBezTo>
                <a:cubicBezTo>
                  <a:pt x="684" y="78"/>
                  <a:pt x="684" y="58"/>
                  <a:pt x="674" y="39"/>
                </a:cubicBezTo>
                <a:cubicBezTo>
                  <a:pt x="669" y="29"/>
                  <a:pt x="661" y="19"/>
                  <a:pt x="650" y="12"/>
                </a:cubicBezTo>
                <a:cubicBezTo>
                  <a:pt x="638" y="4"/>
                  <a:pt x="623" y="0"/>
                  <a:pt x="604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4"/>
                  <a:pt x="80" y="4"/>
                  <a:pt x="80" y="4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8"/>
                  <a:pt x="80" y="8"/>
                  <a:pt x="80" y="8"/>
                </a:cubicBezTo>
                <a:cubicBezTo>
                  <a:pt x="604" y="8"/>
                  <a:pt x="604" y="8"/>
                  <a:pt x="604" y="8"/>
                </a:cubicBezTo>
                <a:cubicBezTo>
                  <a:pt x="622" y="8"/>
                  <a:pt x="635" y="12"/>
                  <a:pt x="645" y="18"/>
                </a:cubicBezTo>
                <a:cubicBezTo>
                  <a:pt x="660" y="28"/>
                  <a:pt x="668" y="43"/>
                  <a:pt x="672" y="55"/>
                </a:cubicBezTo>
                <a:cubicBezTo>
                  <a:pt x="676" y="68"/>
                  <a:pt x="676" y="79"/>
                  <a:pt x="676" y="80"/>
                </a:cubicBezTo>
                <a:cubicBezTo>
                  <a:pt x="676" y="300"/>
                  <a:pt x="676" y="300"/>
                  <a:pt x="676" y="300"/>
                </a:cubicBezTo>
                <a:cubicBezTo>
                  <a:pt x="8" y="300"/>
                  <a:pt x="8" y="300"/>
                  <a:pt x="8" y="300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62"/>
                  <a:pt x="12" y="48"/>
                  <a:pt x="19" y="38"/>
                </a:cubicBezTo>
                <a:cubicBezTo>
                  <a:pt x="28" y="23"/>
                  <a:pt x="43" y="16"/>
                  <a:pt x="56" y="12"/>
                </a:cubicBezTo>
                <a:cubicBezTo>
                  <a:pt x="68" y="8"/>
                  <a:pt x="79" y="8"/>
                  <a:pt x="80" y="8"/>
                </a:cubicBezTo>
                <a:cubicBezTo>
                  <a:pt x="80" y="0"/>
                  <a:pt x="80" y="0"/>
                  <a:pt x="80" y="0"/>
                </a:cubicBezTo>
                <a:lnTo>
                  <a:pt x="80" y="4"/>
                </a:lnTo>
                <a:close/>
              </a:path>
            </a:pathLst>
          </a:custGeom>
          <a:solidFill>
            <a:srgbClr val="004C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179AF885-634A-42CF-8129-7864609C18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23787" y="3053608"/>
            <a:ext cx="6051556" cy="48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F0A439AD-81ED-4FC5-B68F-55D0C9BCB6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3971" y="3053608"/>
            <a:ext cx="4822197" cy="48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E8AECB85-62DA-4C2E-BCDD-1CFC7A9AAF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651" y="3132973"/>
            <a:ext cx="5193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55"/>
            <a:r>
              <a:rPr lang="sv-SE" altLang="sv-SE" sz="2000" b="1">
                <a:solidFill>
                  <a:srgbClr val="FFFFFF"/>
                </a:solidFill>
                <a:latin typeface="Calibri" panose="020F0502020204030204" pitchFamily="34" charset="0"/>
              </a:rPr>
              <a:t>2019</a:t>
            </a:r>
            <a:endParaRPr lang="sv-SE" altLang="sv-SE" sz="450"/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4AC47D96-A23D-44BA-8F44-F1E0C01A03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439632" y="3132973"/>
            <a:ext cx="5193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55"/>
            <a:r>
              <a:rPr lang="sv-SE" altLang="sv-SE" sz="2000" b="1">
                <a:solidFill>
                  <a:srgbClr val="FFFFFF"/>
                </a:solidFill>
                <a:latin typeface="Calibri" panose="020F0502020204030204" pitchFamily="34" charset="0"/>
              </a:rPr>
              <a:t>2020</a:t>
            </a:r>
            <a:endParaRPr lang="sv-SE" altLang="sv-SE" sz="450"/>
          </a:p>
        </p:txBody>
      </p:sp>
      <p:sp>
        <p:nvSpPr>
          <p:cNvPr id="16" name="Oval 23">
            <a:extLst>
              <a:ext uri="{FF2B5EF4-FFF2-40B4-BE49-F238E27FC236}">
                <a16:creationId xmlns:a16="http://schemas.microsoft.com/office/drawing/2014/main" id="{205BEE5A-FE0A-4765-81BA-FCE6CF4EF8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95235" y="3155988"/>
            <a:ext cx="276983" cy="27777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17" name="Oval 24">
            <a:extLst>
              <a:ext uri="{FF2B5EF4-FFF2-40B4-BE49-F238E27FC236}">
                <a16:creationId xmlns:a16="http://schemas.microsoft.com/office/drawing/2014/main" id="{0B85D765-3E75-4262-8718-7BED8C8621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68239" y="3155988"/>
            <a:ext cx="276983" cy="27777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18" name="Oval 25">
            <a:extLst>
              <a:ext uri="{FF2B5EF4-FFF2-40B4-BE49-F238E27FC236}">
                <a16:creationId xmlns:a16="http://schemas.microsoft.com/office/drawing/2014/main" id="{C57361F3-D6BB-47E7-9ABD-991BE9E006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34911" y="3155988"/>
            <a:ext cx="277777" cy="27777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19" name="Rectangle 44">
            <a:extLst>
              <a:ext uri="{FF2B5EF4-FFF2-40B4-BE49-F238E27FC236}">
                <a16:creationId xmlns:a16="http://schemas.microsoft.com/office/drawing/2014/main" id="{C1215754-74FF-476D-92C0-A07F3C7929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23852" y="4352014"/>
            <a:ext cx="42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55"/>
            <a:r>
              <a:rPr lang="sv-SE" altLang="sv-SE" sz="1600" b="1">
                <a:solidFill>
                  <a:srgbClr val="004C93"/>
                </a:solidFill>
                <a:latin typeface="Calibri" panose="020F0502020204030204" pitchFamily="34" charset="0"/>
              </a:rPr>
              <a:t>Copy</a:t>
            </a:r>
            <a:endParaRPr lang="sv-SE" altLang="sv-SE" sz="450"/>
          </a:p>
        </p:txBody>
      </p:sp>
      <p:sp>
        <p:nvSpPr>
          <p:cNvPr id="20" name="Rectangle 47">
            <a:extLst>
              <a:ext uri="{FF2B5EF4-FFF2-40B4-BE49-F238E27FC236}">
                <a16:creationId xmlns:a16="http://schemas.microsoft.com/office/drawing/2014/main" id="{AF3CE673-06F8-4C6C-9E27-577755075D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17432" y="4604394"/>
            <a:ext cx="4173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55"/>
            <a:r>
              <a:rPr lang="sv-SE" altLang="sv-SE" sz="1600">
                <a:solidFill>
                  <a:srgbClr val="000000"/>
                </a:solidFill>
                <a:latin typeface="Calibri" panose="020F0502020204030204" pitchFamily="34" charset="0"/>
              </a:rPr>
              <a:t>Copy</a:t>
            </a:r>
            <a:endParaRPr lang="sv-SE" altLang="sv-SE" sz="450"/>
          </a:p>
        </p:txBody>
      </p:sp>
      <p:sp>
        <p:nvSpPr>
          <p:cNvPr id="21" name="Freeform 52">
            <a:extLst>
              <a:ext uri="{FF2B5EF4-FFF2-40B4-BE49-F238E27FC236}">
                <a16:creationId xmlns:a16="http://schemas.microsoft.com/office/drawing/2014/main" id="{6B2623C8-0D7E-4BAD-BA14-6CF552F5EFDE}"/>
              </a:ext>
            </a:extLst>
          </p:cNvPr>
          <p:cNvSpPr>
            <a:spLocks/>
          </p:cNvSpPr>
          <p:nvPr userDrawn="1"/>
        </p:nvSpPr>
        <p:spPr bwMode="auto">
          <a:xfrm>
            <a:off x="3112687" y="3286940"/>
            <a:ext cx="673806" cy="15873"/>
          </a:xfrm>
          <a:custGeom>
            <a:avLst/>
            <a:gdLst>
              <a:gd name="T0" fmla="*/ 427 w 427"/>
              <a:gd name="T1" fmla="*/ 0 h 10"/>
              <a:gd name="T2" fmla="*/ 0 w 427"/>
              <a:gd name="T3" fmla="*/ 2 h 10"/>
              <a:gd name="T4" fmla="*/ 0 w 427"/>
              <a:gd name="T5" fmla="*/ 5 h 10"/>
              <a:gd name="T6" fmla="*/ 0 w 427"/>
              <a:gd name="T7" fmla="*/ 10 h 10"/>
              <a:gd name="T8" fmla="*/ 427 w 427"/>
              <a:gd name="T9" fmla="*/ 8 h 10"/>
              <a:gd name="T10" fmla="*/ 427 w 427"/>
              <a:gd name="T11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7" h="10">
                <a:moveTo>
                  <a:pt x="427" y="0"/>
                </a:move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4"/>
                  <a:pt x="0" y="5"/>
                </a:cubicBezTo>
                <a:cubicBezTo>
                  <a:pt x="0" y="6"/>
                  <a:pt x="0" y="8"/>
                  <a:pt x="0" y="10"/>
                </a:cubicBezTo>
                <a:cubicBezTo>
                  <a:pt x="427" y="8"/>
                  <a:pt x="427" y="8"/>
                  <a:pt x="427" y="8"/>
                </a:cubicBezTo>
                <a:cubicBezTo>
                  <a:pt x="427" y="0"/>
                  <a:pt x="427" y="0"/>
                  <a:pt x="427" y="0"/>
                </a:cubicBezTo>
              </a:path>
            </a:pathLst>
          </a:custGeom>
          <a:solidFill>
            <a:srgbClr val="E5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22" name="Freeform 54">
            <a:extLst>
              <a:ext uri="{FF2B5EF4-FFF2-40B4-BE49-F238E27FC236}">
                <a16:creationId xmlns:a16="http://schemas.microsoft.com/office/drawing/2014/main" id="{E1426DF1-7FBD-421A-886C-404F187CB36A}"/>
              </a:ext>
            </a:extLst>
          </p:cNvPr>
          <p:cNvSpPr>
            <a:spLocks/>
          </p:cNvSpPr>
          <p:nvPr userDrawn="1"/>
        </p:nvSpPr>
        <p:spPr bwMode="auto">
          <a:xfrm>
            <a:off x="1972217" y="3290115"/>
            <a:ext cx="862694" cy="15873"/>
          </a:xfrm>
          <a:custGeom>
            <a:avLst/>
            <a:gdLst>
              <a:gd name="T0" fmla="*/ 547 w 547"/>
              <a:gd name="T1" fmla="*/ 0 h 10"/>
              <a:gd name="T2" fmla="*/ 0 w 547"/>
              <a:gd name="T3" fmla="*/ 2 h 10"/>
              <a:gd name="T4" fmla="*/ 0 w 547"/>
              <a:gd name="T5" fmla="*/ 3 h 10"/>
              <a:gd name="T6" fmla="*/ 0 w 547"/>
              <a:gd name="T7" fmla="*/ 10 h 10"/>
              <a:gd name="T8" fmla="*/ 547 w 547"/>
              <a:gd name="T9" fmla="*/ 8 h 10"/>
              <a:gd name="T10" fmla="*/ 547 w 547"/>
              <a:gd name="T11" fmla="*/ 3 h 10"/>
              <a:gd name="T12" fmla="*/ 547 w 547"/>
              <a:gd name="T1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7" h="10">
                <a:moveTo>
                  <a:pt x="547" y="0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3"/>
                </a:cubicBezTo>
                <a:cubicBezTo>
                  <a:pt x="0" y="5"/>
                  <a:pt x="0" y="8"/>
                  <a:pt x="0" y="10"/>
                </a:cubicBezTo>
                <a:cubicBezTo>
                  <a:pt x="547" y="8"/>
                  <a:pt x="547" y="8"/>
                  <a:pt x="547" y="8"/>
                </a:cubicBezTo>
                <a:cubicBezTo>
                  <a:pt x="547" y="6"/>
                  <a:pt x="547" y="4"/>
                  <a:pt x="547" y="3"/>
                </a:cubicBezTo>
                <a:cubicBezTo>
                  <a:pt x="547" y="2"/>
                  <a:pt x="547" y="1"/>
                  <a:pt x="547" y="0"/>
                </a:cubicBezTo>
              </a:path>
            </a:pathLst>
          </a:custGeom>
          <a:solidFill>
            <a:srgbClr val="E5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23" name="Freeform 56">
            <a:extLst>
              <a:ext uri="{FF2B5EF4-FFF2-40B4-BE49-F238E27FC236}">
                <a16:creationId xmlns:a16="http://schemas.microsoft.com/office/drawing/2014/main" id="{16535CCC-94DC-4F0D-A35E-0753FAA8B399}"/>
              </a:ext>
            </a:extLst>
          </p:cNvPr>
          <p:cNvSpPr>
            <a:spLocks/>
          </p:cNvSpPr>
          <p:nvPr userDrawn="1"/>
        </p:nvSpPr>
        <p:spPr bwMode="auto">
          <a:xfrm>
            <a:off x="2834910" y="3290114"/>
            <a:ext cx="90476" cy="12699"/>
          </a:xfrm>
          <a:custGeom>
            <a:avLst/>
            <a:gdLst>
              <a:gd name="T0" fmla="*/ 56 w 57"/>
              <a:gd name="T1" fmla="*/ 0 h 8"/>
              <a:gd name="T2" fmla="*/ 0 w 57"/>
              <a:gd name="T3" fmla="*/ 0 h 8"/>
              <a:gd name="T4" fmla="*/ 0 w 57"/>
              <a:gd name="T5" fmla="*/ 3 h 8"/>
              <a:gd name="T6" fmla="*/ 0 w 57"/>
              <a:gd name="T7" fmla="*/ 8 h 8"/>
              <a:gd name="T8" fmla="*/ 57 w 57"/>
              <a:gd name="T9" fmla="*/ 8 h 8"/>
              <a:gd name="T10" fmla="*/ 56 w 57"/>
              <a:gd name="T11" fmla="*/ 2 h 8"/>
              <a:gd name="T12" fmla="*/ 56 w 57"/>
              <a:gd name="T13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8">
                <a:moveTo>
                  <a:pt x="56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2"/>
                  <a:pt x="0" y="3"/>
                </a:cubicBezTo>
                <a:cubicBezTo>
                  <a:pt x="0" y="4"/>
                  <a:pt x="0" y="6"/>
                  <a:pt x="0" y="8"/>
                </a:cubicBezTo>
                <a:cubicBezTo>
                  <a:pt x="57" y="8"/>
                  <a:pt x="57" y="8"/>
                  <a:pt x="57" y="8"/>
                </a:cubicBezTo>
                <a:cubicBezTo>
                  <a:pt x="56" y="6"/>
                  <a:pt x="56" y="4"/>
                  <a:pt x="56" y="2"/>
                </a:cubicBezTo>
                <a:cubicBezTo>
                  <a:pt x="56" y="1"/>
                  <a:pt x="56" y="1"/>
                  <a:pt x="56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24" name="Freeform 57">
            <a:extLst>
              <a:ext uri="{FF2B5EF4-FFF2-40B4-BE49-F238E27FC236}">
                <a16:creationId xmlns:a16="http://schemas.microsoft.com/office/drawing/2014/main" id="{3D67C533-353A-4BC1-ADF9-0D1C80065056}"/>
              </a:ext>
            </a:extLst>
          </p:cNvPr>
          <p:cNvSpPr>
            <a:spLocks/>
          </p:cNvSpPr>
          <p:nvPr userDrawn="1"/>
        </p:nvSpPr>
        <p:spPr bwMode="auto">
          <a:xfrm>
            <a:off x="3786494" y="3208368"/>
            <a:ext cx="144575" cy="172222"/>
          </a:xfrm>
          <a:custGeom>
            <a:avLst/>
            <a:gdLst>
              <a:gd name="T0" fmla="*/ 0 w 117"/>
              <a:gd name="T1" fmla="*/ 0 h 217"/>
              <a:gd name="T2" fmla="*/ 0 w 117"/>
              <a:gd name="T3" fmla="*/ 99 h 217"/>
              <a:gd name="T4" fmla="*/ 0 w 117"/>
              <a:gd name="T5" fmla="*/ 115 h 217"/>
              <a:gd name="T6" fmla="*/ 2 w 117"/>
              <a:gd name="T7" fmla="*/ 217 h 217"/>
              <a:gd name="T8" fmla="*/ 117 w 117"/>
              <a:gd name="T9" fmla="*/ 107 h 217"/>
              <a:gd name="T10" fmla="*/ 0 w 117"/>
              <a:gd name="T11" fmla="*/ 0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7" h="217">
                <a:moveTo>
                  <a:pt x="0" y="0"/>
                </a:moveTo>
                <a:lnTo>
                  <a:pt x="0" y="99"/>
                </a:lnTo>
                <a:lnTo>
                  <a:pt x="0" y="115"/>
                </a:lnTo>
                <a:lnTo>
                  <a:pt x="2" y="217"/>
                </a:lnTo>
                <a:lnTo>
                  <a:pt x="117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5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25" name="Freeform 58">
            <a:extLst>
              <a:ext uri="{FF2B5EF4-FFF2-40B4-BE49-F238E27FC236}">
                <a16:creationId xmlns:a16="http://schemas.microsoft.com/office/drawing/2014/main" id="{2F484F42-9F20-4CC3-979F-940014BFFBF9}"/>
              </a:ext>
            </a:extLst>
          </p:cNvPr>
          <p:cNvSpPr>
            <a:spLocks/>
          </p:cNvSpPr>
          <p:nvPr userDrawn="1"/>
        </p:nvSpPr>
        <p:spPr bwMode="auto">
          <a:xfrm>
            <a:off x="3786494" y="3208368"/>
            <a:ext cx="92857" cy="172222"/>
          </a:xfrm>
          <a:custGeom>
            <a:avLst/>
            <a:gdLst>
              <a:gd name="T0" fmla="*/ 0 w 117"/>
              <a:gd name="T1" fmla="*/ 0 h 217"/>
              <a:gd name="T2" fmla="*/ 0 w 117"/>
              <a:gd name="T3" fmla="*/ 99 h 217"/>
              <a:gd name="T4" fmla="*/ 0 w 117"/>
              <a:gd name="T5" fmla="*/ 115 h 217"/>
              <a:gd name="T6" fmla="*/ 2 w 117"/>
              <a:gd name="T7" fmla="*/ 217 h 217"/>
              <a:gd name="T8" fmla="*/ 117 w 117"/>
              <a:gd name="T9" fmla="*/ 107 h 217"/>
              <a:gd name="T10" fmla="*/ 0 w 117"/>
              <a:gd name="T11" fmla="*/ 0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7" h="217">
                <a:moveTo>
                  <a:pt x="0" y="0"/>
                </a:moveTo>
                <a:lnTo>
                  <a:pt x="0" y="99"/>
                </a:lnTo>
                <a:lnTo>
                  <a:pt x="0" y="115"/>
                </a:lnTo>
                <a:lnTo>
                  <a:pt x="2" y="217"/>
                </a:lnTo>
                <a:lnTo>
                  <a:pt x="117" y="107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26" name="Oval 59">
            <a:extLst>
              <a:ext uri="{FF2B5EF4-FFF2-40B4-BE49-F238E27FC236}">
                <a16:creationId xmlns:a16="http://schemas.microsoft.com/office/drawing/2014/main" id="{4CFADA64-80FD-43BF-9487-52D43F37AE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99960" y="3155988"/>
            <a:ext cx="277777" cy="27777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27" name="Freeform 60">
            <a:extLst>
              <a:ext uri="{FF2B5EF4-FFF2-40B4-BE49-F238E27FC236}">
                <a16:creationId xmlns:a16="http://schemas.microsoft.com/office/drawing/2014/main" id="{07F66C34-65F0-4175-9843-A0C19507E8CD}"/>
              </a:ext>
            </a:extLst>
          </p:cNvPr>
          <p:cNvSpPr>
            <a:spLocks/>
          </p:cNvSpPr>
          <p:nvPr userDrawn="1"/>
        </p:nvSpPr>
        <p:spPr bwMode="auto">
          <a:xfrm>
            <a:off x="5157120" y="1988534"/>
            <a:ext cx="1078566" cy="479363"/>
          </a:xfrm>
          <a:custGeom>
            <a:avLst/>
            <a:gdLst>
              <a:gd name="T0" fmla="*/ 0 w 684"/>
              <a:gd name="T1" fmla="*/ 0 h 304"/>
              <a:gd name="T2" fmla="*/ 0 w 684"/>
              <a:gd name="T3" fmla="*/ 224 h 304"/>
              <a:gd name="T4" fmla="*/ 80 w 684"/>
              <a:gd name="T5" fmla="*/ 304 h 304"/>
              <a:gd name="T6" fmla="*/ 604 w 684"/>
              <a:gd name="T7" fmla="*/ 304 h 304"/>
              <a:gd name="T8" fmla="*/ 684 w 684"/>
              <a:gd name="T9" fmla="*/ 224 h 304"/>
              <a:gd name="T10" fmla="*/ 684 w 684"/>
              <a:gd name="T11" fmla="*/ 0 h 304"/>
              <a:gd name="T12" fmla="*/ 0 w 684"/>
              <a:gd name="T13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4" h="304">
                <a:moveTo>
                  <a:pt x="0" y="0"/>
                </a:moveTo>
                <a:cubicBezTo>
                  <a:pt x="0" y="224"/>
                  <a:pt x="0" y="224"/>
                  <a:pt x="0" y="224"/>
                </a:cubicBezTo>
                <a:cubicBezTo>
                  <a:pt x="0" y="224"/>
                  <a:pt x="0" y="304"/>
                  <a:pt x="80" y="304"/>
                </a:cubicBezTo>
                <a:cubicBezTo>
                  <a:pt x="604" y="304"/>
                  <a:pt x="604" y="304"/>
                  <a:pt x="604" y="304"/>
                </a:cubicBezTo>
                <a:cubicBezTo>
                  <a:pt x="604" y="304"/>
                  <a:pt x="684" y="304"/>
                  <a:pt x="684" y="224"/>
                </a:cubicBezTo>
                <a:cubicBezTo>
                  <a:pt x="684" y="0"/>
                  <a:pt x="684" y="0"/>
                  <a:pt x="68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4C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28" name="Rectangle 61">
            <a:extLst>
              <a:ext uri="{FF2B5EF4-FFF2-40B4-BE49-F238E27FC236}">
                <a16:creationId xmlns:a16="http://schemas.microsoft.com/office/drawing/2014/main" id="{913A647B-0C4F-4BC8-8B1E-C19B2D2CD0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6485" y="1611552"/>
            <a:ext cx="42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55"/>
            <a:r>
              <a:rPr lang="sv-SE" altLang="sv-SE" sz="1600" b="1">
                <a:solidFill>
                  <a:srgbClr val="004C93"/>
                </a:solidFill>
                <a:latin typeface="Calibri" panose="020F0502020204030204" pitchFamily="34" charset="0"/>
              </a:rPr>
              <a:t>Copy</a:t>
            </a:r>
            <a:endParaRPr lang="sv-SE" altLang="sv-SE" sz="450"/>
          </a:p>
        </p:txBody>
      </p:sp>
      <p:sp>
        <p:nvSpPr>
          <p:cNvPr id="29" name="Rectangle 64">
            <a:extLst>
              <a:ext uri="{FF2B5EF4-FFF2-40B4-BE49-F238E27FC236}">
                <a16:creationId xmlns:a16="http://schemas.microsoft.com/office/drawing/2014/main" id="{D3C017B6-926F-4EE5-A3FA-75949298C2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6485" y="2066312"/>
            <a:ext cx="42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55"/>
            <a:r>
              <a:rPr lang="sv-SE" altLang="sv-SE" sz="1600" b="1">
                <a:solidFill>
                  <a:srgbClr val="FFFFFF"/>
                </a:solidFill>
                <a:latin typeface="Calibri" panose="020F0502020204030204" pitchFamily="34" charset="0"/>
              </a:rPr>
              <a:t>Copy</a:t>
            </a:r>
            <a:endParaRPr lang="sv-SE" altLang="sv-SE" sz="450"/>
          </a:p>
        </p:txBody>
      </p:sp>
      <p:sp>
        <p:nvSpPr>
          <p:cNvPr id="30" name="Oval 67">
            <a:extLst>
              <a:ext uri="{FF2B5EF4-FFF2-40B4-BE49-F238E27FC236}">
                <a16:creationId xmlns:a16="http://schemas.microsoft.com/office/drawing/2014/main" id="{D6D7EAFA-2499-4D45-8482-A63FC5518B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97591" y="3155988"/>
            <a:ext cx="277777" cy="27777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31" name="Oval 88">
            <a:extLst>
              <a:ext uri="{FF2B5EF4-FFF2-40B4-BE49-F238E27FC236}">
                <a16:creationId xmlns:a16="http://schemas.microsoft.com/office/drawing/2014/main" id="{6C33C64E-FBED-4E13-803A-E1EB0FD242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5873" y="3901223"/>
            <a:ext cx="1438881" cy="1439675"/>
          </a:xfrm>
          <a:prstGeom prst="ellipse">
            <a:avLst/>
          </a:prstGeom>
          <a:solidFill>
            <a:srgbClr val="8AC2E6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cxnSp>
        <p:nvCxnSpPr>
          <p:cNvPr id="32" name="Rak pilkoppling 1091">
            <a:extLst>
              <a:ext uri="{FF2B5EF4-FFF2-40B4-BE49-F238E27FC236}">
                <a16:creationId xmlns:a16="http://schemas.microsoft.com/office/drawing/2014/main" id="{897DF022-3C4E-4852-83A0-E6C11460F1CF}"/>
              </a:ext>
            </a:extLst>
          </p:cNvPr>
          <p:cNvCxnSpPr/>
          <p:nvPr userDrawn="1"/>
        </p:nvCxnSpPr>
        <p:spPr>
          <a:xfrm flipV="1">
            <a:off x="1833724" y="3295005"/>
            <a:ext cx="0" cy="1031224"/>
          </a:xfrm>
          <a:prstGeom prst="straightConnector1">
            <a:avLst/>
          </a:prstGeom>
          <a:ln w="38100">
            <a:solidFill>
              <a:srgbClr val="8AC2E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pilkoppling 103">
            <a:extLst>
              <a:ext uri="{FF2B5EF4-FFF2-40B4-BE49-F238E27FC236}">
                <a16:creationId xmlns:a16="http://schemas.microsoft.com/office/drawing/2014/main" id="{C52F8116-1EBE-43C3-B55C-72C77D8F7FCE}"/>
              </a:ext>
            </a:extLst>
          </p:cNvPr>
          <p:cNvCxnSpPr>
            <a:cxnSpLocks/>
          </p:cNvCxnSpPr>
          <p:nvPr userDrawn="1"/>
        </p:nvCxnSpPr>
        <p:spPr>
          <a:xfrm>
            <a:off x="2977898" y="2274413"/>
            <a:ext cx="0" cy="1020593"/>
          </a:xfrm>
          <a:prstGeom prst="straightConnector1">
            <a:avLst/>
          </a:prstGeom>
          <a:ln w="38100">
            <a:solidFill>
              <a:srgbClr val="8AC2E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pilkoppling 105">
            <a:extLst>
              <a:ext uri="{FF2B5EF4-FFF2-40B4-BE49-F238E27FC236}">
                <a16:creationId xmlns:a16="http://schemas.microsoft.com/office/drawing/2014/main" id="{261C2241-6F09-4B52-81D7-8814EC06E23B}"/>
              </a:ext>
            </a:extLst>
          </p:cNvPr>
          <p:cNvCxnSpPr/>
          <p:nvPr userDrawn="1"/>
        </p:nvCxnSpPr>
        <p:spPr>
          <a:xfrm flipV="1">
            <a:off x="4106728" y="3295005"/>
            <a:ext cx="0" cy="1031224"/>
          </a:xfrm>
          <a:prstGeom prst="straightConnector1">
            <a:avLst/>
          </a:prstGeom>
          <a:ln w="38100">
            <a:solidFill>
              <a:srgbClr val="8AC2E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k pilkoppling 106">
            <a:extLst>
              <a:ext uri="{FF2B5EF4-FFF2-40B4-BE49-F238E27FC236}">
                <a16:creationId xmlns:a16="http://schemas.microsoft.com/office/drawing/2014/main" id="{EFF4C385-6A7F-4E1A-9BF1-4E32F90923A7}"/>
              </a:ext>
            </a:extLst>
          </p:cNvPr>
          <p:cNvCxnSpPr/>
          <p:nvPr userDrawn="1"/>
        </p:nvCxnSpPr>
        <p:spPr>
          <a:xfrm flipV="1">
            <a:off x="6636502" y="3295005"/>
            <a:ext cx="0" cy="1031224"/>
          </a:xfrm>
          <a:prstGeom prst="straightConnector1">
            <a:avLst/>
          </a:prstGeom>
          <a:ln w="38100">
            <a:solidFill>
              <a:schemeClr val="accent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44">
            <a:extLst>
              <a:ext uri="{FF2B5EF4-FFF2-40B4-BE49-F238E27FC236}">
                <a16:creationId xmlns:a16="http://schemas.microsoft.com/office/drawing/2014/main" id="{84D38E60-751F-4D39-AF7B-49BE98962DD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94103" y="4352014"/>
            <a:ext cx="42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55"/>
            <a:r>
              <a:rPr lang="sv-SE" altLang="sv-SE" sz="1600" b="1">
                <a:solidFill>
                  <a:srgbClr val="004C93"/>
                </a:solidFill>
                <a:latin typeface="Calibri" panose="020F0502020204030204" pitchFamily="34" charset="0"/>
              </a:rPr>
              <a:t>Copy</a:t>
            </a:r>
            <a:endParaRPr lang="sv-SE" altLang="sv-SE" sz="450"/>
          </a:p>
        </p:txBody>
      </p:sp>
      <p:sp>
        <p:nvSpPr>
          <p:cNvPr id="37" name="Rectangle 47">
            <a:extLst>
              <a:ext uri="{FF2B5EF4-FFF2-40B4-BE49-F238E27FC236}">
                <a16:creationId xmlns:a16="http://schemas.microsoft.com/office/drawing/2014/main" id="{168928DB-5133-41D2-B72D-020054AFDA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85163" y="4604394"/>
            <a:ext cx="4173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55"/>
            <a:r>
              <a:rPr lang="sv-SE" altLang="sv-SE" sz="1600">
                <a:solidFill>
                  <a:srgbClr val="000000"/>
                </a:solidFill>
                <a:latin typeface="Calibri" panose="020F0502020204030204" pitchFamily="34" charset="0"/>
              </a:rPr>
              <a:t>Copy</a:t>
            </a:r>
            <a:endParaRPr lang="sv-SE" altLang="sv-SE" sz="450"/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52CE9EE0-1968-49F1-A956-63305B0E7A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88663" y="4352014"/>
            <a:ext cx="42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55"/>
            <a:r>
              <a:rPr lang="sv-SE" altLang="sv-SE" sz="1600" b="1">
                <a:solidFill>
                  <a:srgbClr val="004C93"/>
                </a:solidFill>
                <a:latin typeface="Calibri" panose="020F0502020204030204" pitchFamily="34" charset="0"/>
              </a:rPr>
              <a:t>Copy</a:t>
            </a:r>
            <a:endParaRPr lang="sv-SE" altLang="sv-SE" sz="450"/>
          </a:p>
        </p:txBody>
      </p:sp>
      <p:sp>
        <p:nvSpPr>
          <p:cNvPr id="39" name="Rectangle 47">
            <a:extLst>
              <a:ext uri="{FF2B5EF4-FFF2-40B4-BE49-F238E27FC236}">
                <a16:creationId xmlns:a16="http://schemas.microsoft.com/office/drawing/2014/main" id="{370E00FA-D603-42D7-9F63-25899ACE5E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91838" y="4604394"/>
            <a:ext cx="4173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55"/>
            <a:r>
              <a:rPr lang="sv-SE" altLang="sv-SE" sz="1600">
                <a:solidFill>
                  <a:srgbClr val="000000"/>
                </a:solidFill>
                <a:latin typeface="Calibri" panose="020F0502020204030204" pitchFamily="34" charset="0"/>
              </a:rPr>
              <a:t>Copy</a:t>
            </a:r>
            <a:endParaRPr lang="sv-SE" altLang="sv-SE" sz="450"/>
          </a:p>
        </p:txBody>
      </p:sp>
      <p:sp>
        <p:nvSpPr>
          <p:cNvPr id="40" name="Rectangle 44">
            <a:extLst>
              <a:ext uri="{FF2B5EF4-FFF2-40B4-BE49-F238E27FC236}">
                <a16:creationId xmlns:a16="http://schemas.microsoft.com/office/drawing/2014/main" id="{422356DB-CDA8-4E7D-B84D-9D120F0C21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59864" y="1717255"/>
            <a:ext cx="42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55"/>
            <a:r>
              <a:rPr lang="sv-SE" altLang="sv-SE" sz="1600" b="1">
                <a:solidFill>
                  <a:srgbClr val="004C93"/>
                </a:solidFill>
                <a:latin typeface="Calibri" panose="020F0502020204030204" pitchFamily="34" charset="0"/>
              </a:rPr>
              <a:t>Copy</a:t>
            </a:r>
            <a:endParaRPr lang="sv-SE" altLang="sv-SE" sz="450"/>
          </a:p>
        </p:txBody>
      </p:sp>
      <p:sp>
        <p:nvSpPr>
          <p:cNvPr id="41" name="Rectangle 47">
            <a:extLst>
              <a:ext uri="{FF2B5EF4-FFF2-40B4-BE49-F238E27FC236}">
                <a16:creationId xmlns:a16="http://schemas.microsoft.com/office/drawing/2014/main" id="{5AC6B2C2-878A-4E31-96F6-014B655EB4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63039" y="1969635"/>
            <a:ext cx="4173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55"/>
            <a:r>
              <a:rPr lang="sv-SE" altLang="sv-SE" sz="1600">
                <a:solidFill>
                  <a:srgbClr val="000000"/>
                </a:solidFill>
                <a:latin typeface="Calibri" panose="020F0502020204030204" pitchFamily="34" charset="0"/>
              </a:rPr>
              <a:t>Copy</a:t>
            </a:r>
            <a:endParaRPr lang="sv-SE" altLang="sv-SE" sz="450"/>
          </a:p>
        </p:txBody>
      </p:sp>
      <p:cxnSp>
        <p:nvCxnSpPr>
          <p:cNvPr id="42" name="Rak koppling 1097">
            <a:extLst>
              <a:ext uri="{FF2B5EF4-FFF2-40B4-BE49-F238E27FC236}">
                <a16:creationId xmlns:a16="http://schemas.microsoft.com/office/drawing/2014/main" id="{0F985874-C932-4170-898D-622223391D18}"/>
              </a:ext>
            </a:extLst>
          </p:cNvPr>
          <p:cNvCxnSpPr/>
          <p:nvPr userDrawn="1"/>
        </p:nvCxnSpPr>
        <p:spPr>
          <a:xfrm>
            <a:off x="5705622" y="2433880"/>
            <a:ext cx="0" cy="64850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ubrik 1">
            <a:extLst>
              <a:ext uri="{FF2B5EF4-FFF2-40B4-BE49-F238E27FC236}">
                <a16:creationId xmlns:a16="http://schemas.microsoft.com/office/drawing/2014/main" id="{261041B2-3B37-4579-AD61-DD52698984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35" y="460800"/>
            <a:ext cx="11180104" cy="689117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Header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668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g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8E070E-9F58-4D57-A10D-12BCC071F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Header</a:t>
            </a:r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830A874-B7E9-4B90-9DA2-FF954C825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4" name="Koppling: vinklad 59">
            <a:extLst>
              <a:ext uri="{FF2B5EF4-FFF2-40B4-BE49-F238E27FC236}">
                <a16:creationId xmlns:a16="http://schemas.microsoft.com/office/drawing/2014/main" id="{E8FE0722-5314-4021-8938-A23B0EE53032}"/>
              </a:ext>
            </a:extLst>
          </p:cNvPr>
          <p:cNvCxnSpPr>
            <a:stCxn id="15" idx="0"/>
            <a:endCxn id="19" idx="0"/>
          </p:cNvCxnSpPr>
          <p:nvPr userDrawn="1"/>
        </p:nvCxnSpPr>
        <p:spPr>
          <a:xfrm rot="5400000" flipH="1" flipV="1">
            <a:off x="6095207" y="-1114627"/>
            <a:ext cx="6349" cy="7036472"/>
          </a:xfrm>
          <a:prstGeom prst="bentConnector3">
            <a:avLst>
              <a:gd name="adj1" fmla="val 3976748"/>
            </a:avLst>
          </a:prstGeom>
          <a:ln w="57150">
            <a:solidFill>
              <a:srgbClr val="8AC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k koppling 75">
            <a:extLst>
              <a:ext uri="{FF2B5EF4-FFF2-40B4-BE49-F238E27FC236}">
                <a16:creationId xmlns:a16="http://schemas.microsoft.com/office/drawing/2014/main" id="{DDFEA662-E3DD-4952-BD5E-145696ABAA8F}"/>
              </a:ext>
            </a:extLst>
          </p:cNvPr>
          <p:cNvCxnSpPr>
            <a:stCxn id="20" idx="2"/>
            <a:endCxn id="22" idx="0"/>
          </p:cNvCxnSpPr>
          <p:nvPr userDrawn="1"/>
        </p:nvCxnSpPr>
        <p:spPr>
          <a:xfrm>
            <a:off x="8441624" y="3804397"/>
            <a:ext cx="10714" cy="1349993"/>
          </a:xfrm>
          <a:prstGeom prst="line">
            <a:avLst/>
          </a:prstGeom>
          <a:ln w="57150">
            <a:solidFill>
              <a:srgbClr val="8AC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k koppling 68">
            <a:extLst>
              <a:ext uri="{FF2B5EF4-FFF2-40B4-BE49-F238E27FC236}">
                <a16:creationId xmlns:a16="http://schemas.microsoft.com/office/drawing/2014/main" id="{188404A5-0283-4F9A-BADE-EFA27F73839D}"/>
              </a:ext>
            </a:extLst>
          </p:cNvPr>
          <p:cNvCxnSpPr>
            <a:stCxn id="17" idx="1"/>
          </p:cNvCxnSpPr>
          <p:nvPr userDrawn="1"/>
        </p:nvCxnSpPr>
        <p:spPr>
          <a:xfrm flipH="1">
            <a:off x="2594007" y="4478996"/>
            <a:ext cx="147250" cy="7807"/>
          </a:xfrm>
          <a:prstGeom prst="line">
            <a:avLst/>
          </a:prstGeom>
          <a:ln w="57150">
            <a:solidFill>
              <a:srgbClr val="8AC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koppling 66">
            <a:extLst>
              <a:ext uri="{FF2B5EF4-FFF2-40B4-BE49-F238E27FC236}">
                <a16:creationId xmlns:a16="http://schemas.microsoft.com/office/drawing/2014/main" id="{D80AF9D7-3ECD-4D24-A1CA-44D0C71A3A03}"/>
              </a:ext>
            </a:extLst>
          </p:cNvPr>
          <p:cNvCxnSpPr>
            <a:stCxn id="16" idx="1"/>
          </p:cNvCxnSpPr>
          <p:nvPr userDrawn="1"/>
        </p:nvCxnSpPr>
        <p:spPr>
          <a:xfrm flipH="1" flipV="1">
            <a:off x="2594007" y="3561890"/>
            <a:ext cx="147250" cy="444"/>
          </a:xfrm>
          <a:prstGeom prst="line">
            <a:avLst/>
          </a:prstGeom>
          <a:ln w="57150">
            <a:solidFill>
              <a:srgbClr val="8AC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62">
            <a:extLst>
              <a:ext uri="{FF2B5EF4-FFF2-40B4-BE49-F238E27FC236}">
                <a16:creationId xmlns:a16="http://schemas.microsoft.com/office/drawing/2014/main" id="{3DAFB204-64E7-4A7B-B7D6-6A33A69CBFE4}"/>
              </a:ext>
            </a:extLst>
          </p:cNvPr>
          <p:cNvCxnSpPr/>
          <p:nvPr userDrawn="1"/>
        </p:nvCxnSpPr>
        <p:spPr>
          <a:xfrm>
            <a:off x="2583376" y="2817709"/>
            <a:ext cx="0" cy="2413277"/>
          </a:xfrm>
          <a:prstGeom prst="line">
            <a:avLst/>
          </a:prstGeom>
          <a:ln w="57150">
            <a:solidFill>
              <a:srgbClr val="8AC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koppling 57">
            <a:extLst>
              <a:ext uri="{FF2B5EF4-FFF2-40B4-BE49-F238E27FC236}">
                <a16:creationId xmlns:a16="http://schemas.microsoft.com/office/drawing/2014/main" id="{F3962998-DC3D-4570-BB41-313680ADB766}"/>
              </a:ext>
            </a:extLst>
          </p:cNvPr>
          <p:cNvCxnSpPr>
            <a:stCxn id="11" idx="2"/>
            <a:endCxn id="10" idx="0"/>
          </p:cNvCxnSpPr>
          <p:nvPr userDrawn="1"/>
        </p:nvCxnSpPr>
        <p:spPr>
          <a:xfrm flipH="1">
            <a:off x="6082510" y="1852818"/>
            <a:ext cx="12699" cy="2696812"/>
          </a:xfrm>
          <a:prstGeom prst="line">
            <a:avLst/>
          </a:prstGeom>
          <a:ln w="57150">
            <a:solidFill>
              <a:srgbClr val="8AC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5">
            <a:extLst>
              <a:ext uri="{FF2B5EF4-FFF2-40B4-BE49-F238E27FC236}">
                <a16:creationId xmlns:a16="http://schemas.microsoft.com/office/drawing/2014/main" id="{EEC9E6CE-B723-46DE-8842-8DB540EA95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1878" y="4549629"/>
            <a:ext cx="1441263" cy="1451580"/>
          </a:xfrm>
          <a:prstGeom prst="ellipse">
            <a:avLst/>
          </a:prstGeom>
          <a:solidFill>
            <a:srgbClr val="8AC2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sv-SE" sz="2000" b="1">
                <a:solidFill>
                  <a:schemeClr val="bg1"/>
                </a:solidFill>
              </a:rPr>
              <a:t>COPY</a:t>
            </a:r>
            <a:endParaRPr lang="sv-SE" sz="2000">
              <a:solidFill>
                <a:schemeClr val="bg1"/>
              </a:solidFill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74783CE0-3E7C-401F-A74D-2B0CA591D9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07118" y="1381392"/>
            <a:ext cx="1776181" cy="4714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sv-SE" sz="2000" b="1">
                <a:solidFill>
                  <a:schemeClr val="accent1"/>
                </a:solidFill>
              </a:rPr>
              <a:t>COPY</a:t>
            </a:r>
          </a:p>
        </p:txBody>
      </p:sp>
      <p:sp>
        <p:nvSpPr>
          <p:cNvPr id="12" name="Freeform 43">
            <a:extLst>
              <a:ext uri="{FF2B5EF4-FFF2-40B4-BE49-F238E27FC236}">
                <a16:creationId xmlns:a16="http://schemas.microsoft.com/office/drawing/2014/main" id="{0B2636EF-4847-4EB6-A3B1-348E0EE8DA73}"/>
              </a:ext>
            </a:extLst>
          </p:cNvPr>
          <p:cNvSpPr>
            <a:spLocks/>
          </p:cNvSpPr>
          <p:nvPr userDrawn="1"/>
        </p:nvSpPr>
        <p:spPr bwMode="auto">
          <a:xfrm>
            <a:off x="5200768" y="1375044"/>
            <a:ext cx="1788880" cy="484125"/>
          </a:xfrm>
          <a:custGeom>
            <a:avLst/>
            <a:gdLst>
              <a:gd name="T0" fmla="*/ 8 w 2254"/>
              <a:gd name="T1" fmla="*/ 8 h 610"/>
              <a:gd name="T2" fmla="*/ 8 w 2254"/>
              <a:gd name="T3" fmla="*/ 16 h 610"/>
              <a:gd name="T4" fmla="*/ 2238 w 2254"/>
              <a:gd name="T5" fmla="*/ 16 h 610"/>
              <a:gd name="T6" fmla="*/ 2238 w 2254"/>
              <a:gd name="T7" fmla="*/ 594 h 610"/>
              <a:gd name="T8" fmla="*/ 16 w 2254"/>
              <a:gd name="T9" fmla="*/ 594 h 610"/>
              <a:gd name="T10" fmla="*/ 16 w 2254"/>
              <a:gd name="T11" fmla="*/ 8 h 610"/>
              <a:gd name="T12" fmla="*/ 8 w 2254"/>
              <a:gd name="T13" fmla="*/ 8 h 610"/>
              <a:gd name="T14" fmla="*/ 8 w 2254"/>
              <a:gd name="T15" fmla="*/ 16 h 610"/>
              <a:gd name="T16" fmla="*/ 8 w 2254"/>
              <a:gd name="T17" fmla="*/ 8 h 610"/>
              <a:gd name="T18" fmla="*/ 0 w 2254"/>
              <a:gd name="T19" fmla="*/ 8 h 610"/>
              <a:gd name="T20" fmla="*/ 0 w 2254"/>
              <a:gd name="T21" fmla="*/ 610 h 610"/>
              <a:gd name="T22" fmla="*/ 2254 w 2254"/>
              <a:gd name="T23" fmla="*/ 610 h 610"/>
              <a:gd name="T24" fmla="*/ 2254 w 2254"/>
              <a:gd name="T25" fmla="*/ 0 h 610"/>
              <a:gd name="T26" fmla="*/ 0 w 2254"/>
              <a:gd name="T27" fmla="*/ 0 h 610"/>
              <a:gd name="T28" fmla="*/ 0 w 2254"/>
              <a:gd name="T29" fmla="*/ 8 h 610"/>
              <a:gd name="T30" fmla="*/ 8 w 2254"/>
              <a:gd name="T31" fmla="*/ 8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54" h="610">
                <a:moveTo>
                  <a:pt x="8" y="8"/>
                </a:moveTo>
                <a:lnTo>
                  <a:pt x="8" y="16"/>
                </a:lnTo>
                <a:lnTo>
                  <a:pt x="2238" y="16"/>
                </a:lnTo>
                <a:lnTo>
                  <a:pt x="2238" y="594"/>
                </a:lnTo>
                <a:lnTo>
                  <a:pt x="16" y="594"/>
                </a:lnTo>
                <a:lnTo>
                  <a:pt x="16" y="8"/>
                </a:lnTo>
                <a:lnTo>
                  <a:pt x="8" y="8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610"/>
                </a:lnTo>
                <a:lnTo>
                  <a:pt x="2254" y="610"/>
                </a:lnTo>
                <a:lnTo>
                  <a:pt x="2254" y="0"/>
                </a:lnTo>
                <a:lnTo>
                  <a:pt x="0" y="0"/>
                </a:lnTo>
                <a:lnTo>
                  <a:pt x="0" y="8"/>
                </a:lnTo>
                <a:lnTo>
                  <a:pt x="8" y="8"/>
                </a:lnTo>
                <a:close/>
              </a:path>
            </a:pathLst>
          </a:custGeom>
          <a:solidFill>
            <a:srgbClr val="004C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sv-SE" sz="450"/>
          </a:p>
        </p:txBody>
      </p:sp>
      <p:sp>
        <p:nvSpPr>
          <p:cNvPr id="13" name="Rectangle 44">
            <a:extLst>
              <a:ext uri="{FF2B5EF4-FFF2-40B4-BE49-F238E27FC236}">
                <a16:creationId xmlns:a16="http://schemas.microsoft.com/office/drawing/2014/main" id="{2CAC9780-F85B-4900-A140-5398066B8C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00768" y="2403610"/>
            <a:ext cx="1788880" cy="484125"/>
          </a:xfrm>
          <a:prstGeom prst="rect">
            <a:avLst/>
          </a:prstGeom>
          <a:solidFill>
            <a:srgbClr val="004C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sv-SE" sz="1600" b="1">
                <a:solidFill>
                  <a:schemeClr val="bg1"/>
                </a:solidFill>
              </a:rPr>
              <a:t>Copy</a:t>
            </a:r>
            <a:endParaRPr lang="sv-SE" sz="1600">
              <a:solidFill>
                <a:schemeClr val="bg1"/>
              </a:solidFill>
            </a:endParaRPr>
          </a:p>
        </p:txBody>
      </p:sp>
      <p:sp>
        <p:nvSpPr>
          <p:cNvPr id="14" name="Rectangle 45">
            <a:extLst>
              <a:ext uri="{FF2B5EF4-FFF2-40B4-BE49-F238E27FC236}">
                <a16:creationId xmlns:a16="http://schemas.microsoft.com/office/drawing/2014/main" id="{16E8C037-7C17-4517-88E8-3D6AEECC33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00768" y="3320272"/>
            <a:ext cx="1788880" cy="484125"/>
          </a:xfrm>
          <a:prstGeom prst="rect">
            <a:avLst/>
          </a:prstGeom>
          <a:solidFill>
            <a:srgbClr val="004C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sv-SE" sz="1600" b="1">
                <a:solidFill>
                  <a:schemeClr val="bg1"/>
                </a:solidFill>
              </a:rPr>
              <a:t>Copy</a:t>
            </a:r>
            <a:endParaRPr lang="sv-SE" sz="1600">
              <a:solidFill>
                <a:schemeClr val="bg1"/>
              </a:solidFill>
            </a:endParaRPr>
          </a:p>
        </p:txBody>
      </p:sp>
      <p:sp>
        <p:nvSpPr>
          <p:cNvPr id="15" name="Rectangle 46">
            <a:extLst>
              <a:ext uri="{FF2B5EF4-FFF2-40B4-BE49-F238E27FC236}">
                <a16:creationId xmlns:a16="http://schemas.microsoft.com/office/drawing/2014/main" id="{D391EE60-5138-49BB-842D-8CA5DCB76E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82532" y="2403610"/>
            <a:ext cx="1788880" cy="484125"/>
          </a:xfrm>
          <a:prstGeom prst="rect">
            <a:avLst/>
          </a:prstGeom>
          <a:solidFill>
            <a:srgbClr val="004C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sv-SE" sz="1600" b="1">
                <a:solidFill>
                  <a:schemeClr val="bg1"/>
                </a:solidFill>
              </a:rPr>
              <a:t>Copy</a:t>
            </a:r>
            <a:endParaRPr lang="sv-SE" sz="1600">
              <a:solidFill>
                <a:schemeClr val="bg1"/>
              </a:solidFill>
            </a:endParaRPr>
          </a:p>
        </p:txBody>
      </p:sp>
      <p:sp>
        <p:nvSpPr>
          <p:cNvPr id="16" name="Rectangle 48">
            <a:extLst>
              <a:ext uri="{FF2B5EF4-FFF2-40B4-BE49-F238E27FC236}">
                <a16:creationId xmlns:a16="http://schemas.microsoft.com/office/drawing/2014/main" id="{6656D655-B08E-4C4A-A90C-3A053A53D2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41257" y="3320272"/>
            <a:ext cx="1517453" cy="484125"/>
          </a:xfrm>
          <a:prstGeom prst="rect">
            <a:avLst/>
          </a:prstGeom>
          <a:solidFill>
            <a:srgbClr val="004C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sv-SE" sz="1600" b="1">
                <a:solidFill>
                  <a:schemeClr val="bg1"/>
                </a:solidFill>
              </a:rPr>
              <a:t>Copy</a:t>
            </a:r>
            <a:endParaRPr lang="sv-SE" sz="1600">
              <a:solidFill>
                <a:schemeClr val="bg1"/>
              </a:solidFill>
            </a:endParaRPr>
          </a:p>
        </p:txBody>
      </p:sp>
      <p:sp>
        <p:nvSpPr>
          <p:cNvPr id="17" name="Rectangle 49">
            <a:extLst>
              <a:ext uri="{FF2B5EF4-FFF2-40B4-BE49-F238E27FC236}">
                <a16:creationId xmlns:a16="http://schemas.microsoft.com/office/drawing/2014/main" id="{CE2CD327-1185-4CB8-8243-1867505BB9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41257" y="4236934"/>
            <a:ext cx="1517453" cy="484125"/>
          </a:xfrm>
          <a:prstGeom prst="rect">
            <a:avLst/>
          </a:prstGeom>
          <a:solidFill>
            <a:srgbClr val="004C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sv-SE" sz="1600" b="1">
                <a:solidFill>
                  <a:schemeClr val="bg1"/>
                </a:solidFill>
              </a:rPr>
              <a:t>Copy</a:t>
            </a:r>
            <a:endParaRPr lang="sv-SE" sz="1600">
              <a:solidFill>
                <a:schemeClr val="bg1"/>
              </a:solidFill>
            </a:endParaRPr>
          </a:p>
        </p:txBody>
      </p:sp>
      <p:sp>
        <p:nvSpPr>
          <p:cNvPr id="18" name="Rectangle 50">
            <a:extLst>
              <a:ext uri="{FF2B5EF4-FFF2-40B4-BE49-F238E27FC236}">
                <a16:creationId xmlns:a16="http://schemas.microsoft.com/office/drawing/2014/main" id="{E2E9D0B4-A8DD-477E-8497-B9EC0EC8A5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28565" y="5154389"/>
            <a:ext cx="2630145" cy="484125"/>
          </a:xfrm>
          <a:prstGeom prst="rect">
            <a:avLst/>
          </a:prstGeom>
          <a:solidFill>
            <a:srgbClr val="004C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sv-SE" sz="1600" b="1">
                <a:solidFill>
                  <a:schemeClr val="bg1"/>
                </a:solidFill>
              </a:rPr>
              <a:t>Copy</a:t>
            </a:r>
            <a:endParaRPr lang="sv-SE" sz="1600">
              <a:solidFill>
                <a:schemeClr val="bg1"/>
              </a:solidFill>
            </a:endParaRPr>
          </a:p>
        </p:txBody>
      </p:sp>
      <p:sp>
        <p:nvSpPr>
          <p:cNvPr id="19" name="Rectangle 51">
            <a:extLst>
              <a:ext uri="{FF2B5EF4-FFF2-40B4-BE49-F238E27FC236}">
                <a16:creationId xmlns:a16="http://schemas.microsoft.com/office/drawing/2014/main" id="{A2A07369-F238-4387-A4BA-D337B1233F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19003" y="2403610"/>
            <a:ext cx="1788880" cy="484125"/>
          </a:xfrm>
          <a:prstGeom prst="rect">
            <a:avLst/>
          </a:prstGeom>
          <a:solidFill>
            <a:srgbClr val="004C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sv-SE" sz="1600" b="1">
                <a:solidFill>
                  <a:schemeClr val="bg1"/>
                </a:solidFill>
              </a:rPr>
              <a:t>Copy</a:t>
            </a:r>
            <a:endParaRPr lang="sv-SE" sz="1600">
              <a:solidFill>
                <a:schemeClr val="bg1"/>
              </a:solidFill>
            </a:endParaRPr>
          </a:p>
        </p:txBody>
      </p:sp>
      <p:sp>
        <p:nvSpPr>
          <p:cNvPr id="20" name="Rectangle 52">
            <a:extLst>
              <a:ext uri="{FF2B5EF4-FFF2-40B4-BE49-F238E27FC236}">
                <a16:creationId xmlns:a16="http://schemas.microsoft.com/office/drawing/2014/main" id="{93F63C28-9D2C-4675-8454-BDB7BDE6B7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2343" y="3320272"/>
            <a:ext cx="1778563" cy="484125"/>
          </a:xfrm>
          <a:prstGeom prst="rect">
            <a:avLst/>
          </a:prstGeom>
          <a:solidFill>
            <a:srgbClr val="659C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sv-SE" sz="1600" b="1">
                <a:solidFill>
                  <a:schemeClr val="bg1"/>
                </a:solidFill>
              </a:rPr>
              <a:t>Copy</a:t>
            </a:r>
            <a:endParaRPr lang="sv-SE" sz="1600">
              <a:solidFill>
                <a:schemeClr val="bg1"/>
              </a:solidFill>
            </a:endParaRPr>
          </a:p>
        </p:txBody>
      </p:sp>
      <p:sp>
        <p:nvSpPr>
          <p:cNvPr id="21" name="Rectangle 53">
            <a:extLst>
              <a:ext uri="{FF2B5EF4-FFF2-40B4-BE49-F238E27FC236}">
                <a16:creationId xmlns:a16="http://schemas.microsoft.com/office/drawing/2014/main" id="{2BF1E87D-A827-4F5E-85E2-BBBF68AA98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3454" y="4236934"/>
            <a:ext cx="1777769" cy="484125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sv-SE" sz="1600" b="1">
                <a:solidFill>
                  <a:schemeClr val="bg1"/>
                </a:solidFill>
              </a:rPr>
              <a:t>Copy</a:t>
            </a:r>
            <a:endParaRPr lang="sv-SE" sz="1600">
              <a:solidFill>
                <a:schemeClr val="bg1"/>
              </a:solidFill>
            </a:endParaRPr>
          </a:p>
        </p:txBody>
      </p:sp>
      <p:sp>
        <p:nvSpPr>
          <p:cNvPr id="22" name="Rectangle 54">
            <a:extLst>
              <a:ext uri="{FF2B5EF4-FFF2-40B4-BE49-F238E27FC236}">
                <a16:creationId xmlns:a16="http://schemas.microsoft.com/office/drawing/2014/main" id="{D05A15D1-455E-402F-9F88-B574B0CA06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3454" y="5154389"/>
            <a:ext cx="1777769" cy="484125"/>
          </a:xfrm>
          <a:prstGeom prst="rect">
            <a:avLst/>
          </a:prstGeom>
          <a:solidFill>
            <a:srgbClr val="EE7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sv-SE" sz="1600" b="1">
                <a:solidFill>
                  <a:schemeClr val="bg1"/>
                </a:solidFill>
              </a:rPr>
              <a:t>Copy</a:t>
            </a:r>
            <a:endParaRPr lang="sv-SE" sz="1600">
              <a:solidFill>
                <a:schemeClr val="bg1"/>
              </a:solidFill>
            </a:endParaRPr>
          </a:p>
        </p:txBody>
      </p:sp>
      <p:cxnSp>
        <p:nvCxnSpPr>
          <p:cNvPr id="23" name="Koppling: vinklad 70">
            <a:extLst>
              <a:ext uri="{FF2B5EF4-FFF2-40B4-BE49-F238E27FC236}">
                <a16:creationId xmlns:a16="http://schemas.microsoft.com/office/drawing/2014/main" id="{4927555E-1801-49DF-A080-A8A7E425F60E}"/>
              </a:ext>
            </a:extLst>
          </p:cNvPr>
          <p:cNvCxnSpPr>
            <a:stCxn id="20" idx="0"/>
          </p:cNvCxnSpPr>
          <p:nvPr userDrawn="1"/>
        </p:nvCxnSpPr>
        <p:spPr>
          <a:xfrm rot="5400000" flipH="1" flipV="1">
            <a:off x="9614039" y="2147858"/>
            <a:ext cx="6349" cy="2344829"/>
          </a:xfrm>
          <a:prstGeom prst="bentConnector3">
            <a:avLst>
              <a:gd name="adj1" fmla="val 3306976"/>
            </a:avLst>
          </a:prstGeom>
          <a:ln w="57150">
            <a:solidFill>
              <a:srgbClr val="8AC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koppling 73">
            <a:extLst>
              <a:ext uri="{FF2B5EF4-FFF2-40B4-BE49-F238E27FC236}">
                <a16:creationId xmlns:a16="http://schemas.microsoft.com/office/drawing/2014/main" id="{7317C8D4-860C-4388-8758-6096962136E1}"/>
              </a:ext>
            </a:extLst>
          </p:cNvPr>
          <p:cNvCxnSpPr>
            <a:stCxn id="19" idx="2"/>
          </p:cNvCxnSpPr>
          <p:nvPr userDrawn="1"/>
        </p:nvCxnSpPr>
        <p:spPr>
          <a:xfrm flipH="1">
            <a:off x="9610583" y="2887733"/>
            <a:ext cx="2861" cy="227648"/>
          </a:xfrm>
          <a:prstGeom prst="line">
            <a:avLst/>
          </a:prstGeom>
          <a:ln w="57150">
            <a:solidFill>
              <a:srgbClr val="8AC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8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 promis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713" cy="648502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4B19C5E-C63D-4AE5-9662-2D47CD3E61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00" y="6414108"/>
            <a:ext cx="12211329" cy="4534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C4BBCB7-03B7-4D33-A903-39C53F736F88}"/>
              </a:ext>
            </a:extLst>
          </p:cNvPr>
          <p:cNvSpPr/>
          <p:nvPr userDrawn="1"/>
        </p:nvSpPr>
        <p:spPr>
          <a:xfrm>
            <a:off x="9093955" y="-320933"/>
            <a:ext cx="29113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</a:rPr>
              <a:t>[Please note! Image must be placed as background image]</a:t>
            </a:r>
            <a:endParaRPr lang="sv-SE" sz="900">
              <a:solidFill>
                <a:schemeClr val="tx1"/>
              </a:solidFill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515129EA-4C7E-4752-967E-6D54B646A1A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54720" y="6525024"/>
            <a:ext cx="1484662" cy="231055"/>
            <a:chOff x="12177" y="5390"/>
            <a:chExt cx="2577" cy="401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7DC725-B1DB-4657-84C2-9CE6D8EA56C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2177" y="5390"/>
              <a:ext cx="2577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039944D-47FB-4BEA-B2A8-8E55D1E19A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177" y="5474"/>
              <a:ext cx="2577" cy="238"/>
            </a:xfrm>
            <a:custGeom>
              <a:avLst/>
              <a:gdLst>
                <a:gd name="T0" fmla="*/ 4695 w 4908"/>
                <a:gd name="T1" fmla="*/ 362 h 448"/>
                <a:gd name="T2" fmla="*/ 4894 w 4908"/>
                <a:gd name="T3" fmla="*/ 257 h 448"/>
                <a:gd name="T4" fmla="*/ 4695 w 4908"/>
                <a:gd name="T5" fmla="*/ 177 h 448"/>
                <a:gd name="T6" fmla="*/ 4903 w 4908"/>
                <a:gd name="T7" fmla="*/ 86 h 448"/>
                <a:gd name="T8" fmla="*/ 4586 w 4908"/>
                <a:gd name="T9" fmla="*/ 6 h 448"/>
                <a:gd name="T10" fmla="*/ 4908 w 4908"/>
                <a:gd name="T11" fmla="*/ 442 h 448"/>
                <a:gd name="T12" fmla="*/ 4182 w 4908"/>
                <a:gd name="T13" fmla="*/ 86 h 448"/>
                <a:gd name="T14" fmla="*/ 4299 w 4908"/>
                <a:gd name="T15" fmla="*/ 135 h 448"/>
                <a:gd name="T16" fmla="*/ 4182 w 4908"/>
                <a:gd name="T17" fmla="*/ 185 h 448"/>
                <a:gd name="T18" fmla="*/ 4074 w 4908"/>
                <a:gd name="T19" fmla="*/ 6 h 448"/>
                <a:gd name="T20" fmla="*/ 4182 w 4908"/>
                <a:gd name="T21" fmla="*/ 442 h 448"/>
                <a:gd name="T22" fmla="*/ 4214 w 4908"/>
                <a:gd name="T23" fmla="*/ 265 h 448"/>
                <a:gd name="T24" fmla="*/ 4456 w 4908"/>
                <a:gd name="T25" fmla="*/ 442 h 448"/>
                <a:gd name="T26" fmla="*/ 4411 w 4908"/>
                <a:gd name="T27" fmla="*/ 131 h 448"/>
                <a:gd name="T28" fmla="*/ 4074 w 4908"/>
                <a:gd name="T29" fmla="*/ 6 h 448"/>
                <a:gd name="T30" fmla="*/ 3807 w 4908"/>
                <a:gd name="T31" fmla="*/ 249 h 448"/>
                <a:gd name="T32" fmla="*/ 3588 w 4908"/>
                <a:gd name="T33" fmla="*/ 256 h 448"/>
                <a:gd name="T34" fmla="*/ 3479 w 4908"/>
                <a:gd name="T35" fmla="*/ 6 h 448"/>
                <a:gd name="T36" fmla="*/ 3698 w 4908"/>
                <a:gd name="T37" fmla="*/ 448 h 448"/>
                <a:gd name="T38" fmla="*/ 3916 w 4908"/>
                <a:gd name="T39" fmla="*/ 6 h 448"/>
                <a:gd name="T40" fmla="*/ 3333 w 4908"/>
                <a:gd name="T41" fmla="*/ 309 h 448"/>
                <a:gd name="T42" fmla="*/ 3020 w 4908"/>
                <a:gd name="T43" fmla="*/ 223 h 448"/>
                <a:gd name="T44" fmla="*/ 3328 w 4908"/>
                <a:gd name="T45" fmla="*/ 135 h 448"/>
                <a:gd name="T46" fmla="*/ 3170 w 4908"/>
                <a:gd name="T47" fmla="*/ 0 h 448"/>
                <a:gd name="T48" fmla="*/ 3162 w 4908"/>
                <a:gd name="T49" fmla="*/ 448 h 448"/>
                <a:gd name="T50" fmla="*/ 3333 w 4908"/>
                <a:gd name="T51" fmla="*/ 309 h 448"/>
                <a:gd name="T52" fmla="*/ 2566 w 4908"/>
                <a:gd name="T53" fmla="*/ 362 h 448"/>
                <a:gd name="T54" fmla="*/ 2765 w 4908"/>
                <a:gd name="T55" fmla="*/ 257 h 448"/>
                <a:gd name="T56" fmla="*/ 2566 w 4908"/>
                <a:gd name="T57" fmla="*/ 177 h 448"/>
                <a:gd name="T58" fmla="*/ 2775 w 4908"/>
                <a:gd name="T59" fmla="*/ 86 h 448"/>
                <a:gd name="T60" fmla="*/ 2457 w 4908"/>
                <a:gd name="T61" fmla="*/ 6 h 448"/>
                <a:gd name="T62" fmla="*/ 2779 w 4908"/>
                <a:gd name="T63" fmla="*/ 442 h 448"/>
                <a:gd name="T64" fmla="*/ 2299 w 4908"/>
                <a:gd name="T65" fmla="*/ 34 h 448"/>
                <a:gd name="T66" fmla="*/ 1985 w 4908"/>
                <a:gd name="T67" fmla="*/ 125 h 448"/>
                <a:gd name="T68" fmla="*/ 2143 w 4908"/>
                <a:gd name="T69" fmla="*/ 368 h 448"/>
                <a:gd name="T70" fmla="*/ 1994 w 4908"/>
                <a:gd name="T71" fmla="*/ 405 h 448"/>
                <a:gd name="T72" fmla="*/ 2319 w 4908"/>
                <a:gd name="T73" fmla="*/ 315 h 448"/>
                <a:gd name="T74" fmla="*/ 2161 w 4908"/>
                <a:gd name="T75" fmla="*/ 80 h 448"/>
                <a:gd name="T76" fmla="*/ 2299 w 4908"/>
                <a:gd name="T77" fmla="*/ 34 h 448"/>
                <a:gd name="T78" fmla="*/ 1365 w 4908"/>
                <a:gd name="T79" fmla="*/ 86 h 448"/>
                <a:gd name="T80" fmla="*/ 1366 w 4908"/>
                <a:gd name="T81" fmla="*/ 362 h 448"/>
                <a:gd name="T82" fmla="*/ 1295 w 4908"/>
                <a:gd name="T83" fmla="*/ 86 h 448"/>
                <a:gd name="T84" fmla="*/ 1187 w 4908"/>
                <a:gd name="T85" fmla="*/ 442 h 448"/>
                <a:gd name="T86" fmla="*/ 1620 w 4908"/>
                <a:gd name="T87" fmla="*/ 224 h 448"/>
                <a:gd name="T88" fmla="*/ 1187 w 4908"/>
                <a:gd name="T89" fmla="*/ 6 h 448"/>
                <a:gd name="T90" fmla="*/ 788 w 4908"/>
                <a:gd name="T91" fmla="*/ 86 h 448"/>
                <a:gd name="T92" fmla="*/ 789 w 4908"/>
                <a:gd name="T93" fmla="*/ 362 h 448"/>
                <a:gd name="T94" fmla="*/ 718 w 4908"/>
                <a:gd name="T95" fmla="*/ 86 h 448"/>
                <a:gd name="T96" fmla="*/ 610 w 4908"/>
                <a:gd name="T97" fmla="*/ 442 h 448"/>
                <a:gd name="T98" fmla="*/ 1043 w 4908"/>
                <a:gd name="T99" fmla="*/ 224 h 448"/>
                <a:gd name="T100" fmla="*/ 610 w 4908"/>
                <a:gd name="T101" fmla="*/ 6 h 448"/>
                <a:gd name="T102" fmla="*/ 177 w 4908"/>
                <a:gd name="T103" fmla="*/ 279 h 448"/>
                <a:gd name="T104" fmla="*/ 311 w 4908"/>
                <a:gd name="T105" fmla="*/ 279 h 448"/>
                <a:gd name="T106" fmla="*/ 176 w 4908"/>
                <a:gd name="T107" fmla="*/ 6 h 448"/>
                <a:gd name="T108" fmla="*/ 115 w 4908"/>
                <a:gd name="T109" fmla="*/ 442 h 448"/>
                <a:gd name="T110" fmla="*/ 343 w 4908"/>
                <a:gd name="T111" fmla="*/ 355 h 448"/>
                <a:gd name="T112" fmla="*/ 496 w 4908"/>
                <a:gd name="T113" fmla="*/ 44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8" h="448">
                  <a:moveTo>
                    <a:pt x="4908" y="362"/>
                  </a:moveTo>
                  <a:cubicBezTo>
                    <a:pt x="4695" y="362"/>
                    <a:pt x="4695" y="362"/>
                    <a:pt x="4695" y="362"/>
                  </a:cubicBezTo>
                  <a:cubicBezTo>
                    <a:pt x="4695" y="257"/>
                    <a:pt x="4695" y="257"/>
                    <a:pt x="4695" y="257"/>
                  </a:cubicBezTo>
                  <a:cubicBezTo>
                    <a:pt x="4894" y="257"/>
                    <a:pt x="4894" y="257"/>
                    <a:pt x="4894" y="257"/>
                  </a:cubicBezTo>
                  <a:cubicBezTo>
                    <a:pt x="4894" y="177"/>
                    <a:pt x="4894" y="177"/>
                    <a:pt x="4894" y="177"/>
                  </a:cubicBezTo>
                  <a:cubicBezTo>
                    <a:pt x="4695" y="177"/>
                    <a:pt x="4695" y="177"/>
                    <a:pt x="4695" y="177"/>
                  </a:cubicBezTo>
                  <a:cubicBezTo>
                    <a:pt x="4695" y="86"/>
                    <a:pt x="4695" y="86"/>
                    <a:pt x="4695" y="86"/>
                  </a:cubicBezTo>
                  <a:cubicBezTo>
                    <a:pt x="4903" y="86"/>
                    <a:pt x="4903" y="86"/>
                    <a:pt x="4903" y="86"/>
                  </a:cubicBezTo>
                  <a:cubicBezTo>
                    <a:pt x="4903" y="6"/>
                    <a:pt x="4903" y="6"/>
                    <a:pt x="4903" y="6"/>
                  </a:cubicBezTo>
                  <a:cubicBezTo>
                    <a:pt x="4586" y="6"/>
                    <a:pt x="4586" y="6"/>
                    <a:pt x="4586" y="6"/>
                  </a:cubicBezTo>
                  <a:cubicBezTo>
                    <a:pt x="4586" y="442"/>
                    <a:pt x="4586" y="442"/>
                    <a:pt x="4586" y="442"/>
                  </a:cubicBezTo>
                  <a:cubicBezTo>
                    <a:pt x="4908" y="442"/>
                    <a:pt x="4908" y="442"/>
                    <a:pt x="4908" y="442"/>
                  </a:cubicBezTo>
                  <a:lnTo>
                    <a:pt x="4908" y="362"/>
                  </a:lnTo>
                  <a:close/>
                  <a:moveTo>
                    <a:pt x="4182" y="86"/>
                  </a:moveTo>
                  <a:cubicBezTo>
                    <a:pt x="4237" y="86"/>
                    <a:pt x="4237" y="86"/>
                    <a:pt x="4237" y="86"/>
                  </a:cubicBezTo>
                  <a:cubicBezTo>
                    <a:pt x="4278" y="86"/>
                    <a:pt x="4299" y="102"/>
                    <a:pt x="4299" y="135"/>
                  </a:cubicBezTo>
                  <a:cubicBezTo>
                    <a:pt x="4299" y="172"/>
                    <a:pt x="4270" y="185"/>
                    <a:pt x="4240" y="185"/>
                  </a:cubicBezTo>
                  <a:cubicBezTo>
                    <a:pt x="4182" y="185"/>
                    <a:pt x="4182" y="185"/>
                    <a:pt x="4182" y="185"/>
                  </a:cubicBezTo>
                  <a:lnTo>
                    <a:pt x="4182" y="86"/>
                  </a:lnTo>
                  <a:close/>
                  <a:moveTo>
                    <a:pt x="4074" y="6"/>
                  </a:moveTo>
                  <a:cubicBezTo>
                    <a:pt x="4074" y="442"/>
                    <a:pt x="4074" y="442"/>
                    <a:pt x="4074" y="442"/>
                  </a:cubicBezTo>
                  <a:cubicBezTo>
                    <a:pt x="4182" y="442"/>
                    <a:pt x="4182" y="442"/>
                    <a:pt x="4182" y="442"/>
                  </a:cubicBezTo>
                  <a:cubicBezTo>
                    <a:pt x="4182" y="265"/>
                    <a:pt x="4182" y="265"/>
                    <a:pt x="4182" y="265"/>
                  </a:cubicBezTo>
                  <a:cubicBezTo>
                    <a:pt x="4214" y="265"/>
                    <a:pt x="4214" y="265"/>
                    <a:pt x="4214" y="265"/>
                  </a:cubicBezTo>
                  <a:cubicBezTo>
                    <a:pt x="4273" y="265"/>
                    <a:pt x="4290" y="348"/>
                    <a:pt x="4337" y="442"/>
                  </a:cubicBezTo>
                  <a:cubicBezTo>
                    <a:pt x="4456" y="442"/>
                    <a:pt x="4456" y="442"/>
                    <a:pt x="4456" y="442"/>
                  </a:cubicBezTo>
                  <a:cubicBezTo>
                    <a:pt x="4395" y="314"/>
                    <a:pt x="4381" y="260"/>
                    <a:pt x="4337" y="238"/>
                  </a:cubicBezTo>
                  <a:cubicBezTo>
                    <a:pt x="4386" y="215"/>
                    <a:pt x="4411" y="179"/>
                    <a:pt x="4411" y="131"/>
                  </a:cubicBezTo>
                  <a:cubicBezTo>
                    <a:pt x="4411" y="66"/>
                    <a:pt x="4358" y="6"/>
                    <a:pt x="4269" y="6"/>
                  </a:cubicBezTo>
                  <a:lnTo>
                    <a:pt x="4074" y="6"/>
                  </a:lnTo>
                  <a:close/>
                  <a:moveTo>
                    <a:pt x="3807" y="6"/>
                  </a:moveTo>
                  <a:cubicBezTo>
                    <a:pt x="3807" y="249"/>
                    <a:pt x="3807" y="249"/>
                    <a:pt x="3807" y="249"/>
                  </a:cubicBezTo>
                  <a:cubicBezTo>
                    <a:pt x="3807" y="327"/>
                    <a:pt x="3754" y="357"/>
                    <a:pt x="3696" y="357"/>
                  </a:cubicBezTo>
                  <a:cubicBezTo>
                    <a:pt x="3634" y="357"/>
                    <a:pt x="3588" y="319"/>
                    <a:pt x="3588" y="256"/>
                  </a:cubicBezTo>
                  <a:cubicBezTo>
                    <a:pt x="3588" y="6"/>
                    <a:pt x="3588" y="6"/>
                    <a:pt x="3588" y="6"/>
                  </a:cubicBezTo>
                  <a:cubicBezTo>
                    <a:pt x="3479" y="6"/>
                    <a:pt x="3479" y="6"/>
                    <a:pt x="3479" y="6"/>
                  </a:cubicBezTo>
                  <a:cubicBezTo>
                    <a:pt x="3479" y="254"/>
                    <a:pt x="3479" y="254"/>
                    <a:pt x="3479" y="254"/>
                  </a:cubicBezTo>
                  <a:cubicBezTo>
                    <a:pt x="3479" y="389"/>
                    <a:pt x="3571" y="448"/>
                    <a:pt x="3698" y="448"/>
                  </a:cubicBezTo>
                  <a:cubicBezTo>
                    <a:pt x="3817" y="448"/>
                    <a:pt x="3916" y="398"/>
                    <a:pt x="3916" y="253"/>
                  </a:cubicBezTo>
                  <a:cubicBezTo>
                    <a:pt x="3916" y="6"/>
                    <a:pt x="3916" y="6"/>
                    <a:pt x="3916" y="6"/>
                  </a:cubicBezTo>
                  <a:lnTo>
                    <a:pt x="3807" y="6"/>
                  </a:lnTo>
                  <a:close/>
                  <a:moveTo>
                    <a:pt x="3333" y="309"/>
                  </a:moveTo>
                  <a:cubicBezTo>
                    <a:pt x="3270" y="339"/>
                    <a:pt x="3232" y="357"/>
                    <a:pt x="3175" y="357"/>
                  </a:cubicBezTo>
                  <a:cubicBezTo>
                    <a:pt x="3084" y="357"/>
                    <a:pt x="3020" y="301"/>
                    <a:pt x="3020" y="223"/>
                  </a:cubicBezTo>
                  <a:cubicBezTo>
                    <a:pt x="3020" y="146"/>
                    <a:pt x="3085" y="91"/>
                    <a:pt x="3178" y="91"/>
                  </a:cubicBezTo>
                  <a:cubicBezTo>
                    <a:pt x="3231" y="91"/>
                    <a:pt x="3280" y="109"/>
                    <a:pt x="3328" y="135"/>
                  </a:cubicBezTo>
                  <a:cubicBezTo>
                    <a:pt x="3328" y="38"/>
                    <a:pt x="3328" y="38"/>
                    <a:pt x="3328" y="38"/>
                  </a:cubicBezTo>
                  <a:cubicBezTo>
                    <a:pt x="3285" y="13"/>
                    <a:pt x="3231" y="0"/>
                    <a:pt x="3170" y="0"/>
                  </a:cubicBezTo>
                  <a:cubicBezTo>
                    <a:pt x="3003" y="0"/>
                    <a:pt x="2908" y="109"/>
                    <a:pt x="2908" y="225"/>
                  </a:cubicBezTo>
                  <a:cubicBezTo>
                    <a:pt x="2908" y="338"/>
                    <a:pt x="2992" y="448"/>
                    <a:pt x="3162" y="448"/>
                  </a:cubicBezTo>
                  <a:cubicBezTo>
                    <a:pt x="3226" y="448"/>
                    <a:pt x="3272" y="435"/>
                    <a:pt x="3333" y="404"/>
                  </a:cubicBezTo>
                  <a:lnTo>
                    <a:pt x="3333" y="309"/>
                  </a:lnTo>
                  <a:close/>
                  <a:moveTo>
                    <a:pt x="2779" y="362"/>
                  </a:moveTo>
                  <a:cubicBezTo>
                    <a:pt x="2566" y="362"/>
                    <a:pt x="2566" y="362"/>
                    <a:pt x="2566" y="362"/>
                  </a:cubicBezTo>
                  <a:cubicBezTo>
                    <a:pt x="2566" y="257"/>
                    <a:pt x="2566" y="257"/>
                    <a:pt x="2566" y="257"/>
                  </a:cubicBezTo>
                  <a:cubicBezTo>
                    <a:pt x="2765" y="257"/>
                    <a:pt x="2765" y="257"/>
                    <a:pt x="2765" y="257"/>
                  </a:cubicBezTo>
                  <a:cubicBezTo>
                    <a:pt x="2765" y="177"/>
                    <a:pt x="2765" y="177"/>
                    <a:pt x="2765" y="177"/>
                  </a:cubicBezTo>
                  <a:cubicBezTo>
                    <a:pt x="2566" y="177"/>
                    <a:pt x="2566" y="177"/>
                    <a:pt x="2566" y="177"/>
                  </a:cubicBezTo>
                  <a:cubicBezTo>
                    <a:pt x="2566" y="86"/>
                    <a:pt x="2566" y="86"/>
                    <a:pt x="2566" y="86"/>
                  </a:cubicBezTo>
                  <a:cubicBezTo>
                    <a:pt x="2775" y="86"/>
                    <a:pt x="2775" y="86"/>
                    <a:pt x="2775" y="86"/>
                  </a:cubicBezTo>
                  <a:cubicBezTo>
                    <a:pt x="2775" y="6"/>
                    <a:pt x="2775" y="6"/>
                    <a:pt x="2775" y="6"/>
                  </a:cubicBezTo>
                  <a:cubicBezTo>
                    <a:pt x="2457" y="6"/>
                    <a:pt x="2457" y="6"/>
                    <a:pt x="2457" y="6"/>
                  </a:cubicBezTo>
                  <a:cubicBezTo>
                    <a:pt x="2457" y="442"/>
                    <a:pt x="2457" y="442"/>
                    <a:pt x="2457" y="442"/>
                  </a:cubicBezTo>
                  <a:cubicBezTo>
                    <a:pt x="2779" y="442"/>
                    <a:pt x="2779" y="442"/>
                    <a:pt x="2779" y="442"/>
                  </a:cubicBezTo>
                  <a:lnTo>
                    <a:pt x="2779" y="362"/>
                  </a:lnTo>
                  <a:close/>
                  <a:moveTo>
                    <a:pt x="2299" y="34"/>
                  </a:moveTo>
                  <a:cubicBezTo>
                    <a:pt x="2244" y="10"/>
                    <a:pt x="2200" y="0"/>
                    <a:pt x="2151" y="0"/>
                  </a:cubicBezTo>
                  <a:cubicBezTo>
                    <a:pt x="2050" y="0"/>
                    <a:pt x="1985" y="50"/>
                    <a:pt x="1985" y="125"/>
                  </a:cubicBezTo>
                  <a:cubicBezTo>
                    <a:pt x="1985" y="282"/>
                    <a:pt x="2207" y="256"/>
                    <a:pt x="2207" y="327"/>
                  </a:cubicBezTo>
                  <a:cubicBezTo>
                    <a:pt x="2207" y="353"/>
                    <a:pt x="2184" y="368"/>
                    <a:pt x="2143" y="368"/>
                  </a:cubicBezTo>
                  <a:cubicBezTo>
                    <a:pt x="2095" y="368"/>
                    <a:pt x="2056" y="353"/>
                    <a:pt x="1994" y="311"/>
                  </a:cubicBezTo>
                  <a:cubicBezTo>
                    <a:pt x="1994" y="405"/>
                    <a:pt x="1994" y="405"/>
                    <a:pt x="1994" y="405"/>
                  </a:cubicBezTo>
                  <a:cubicBezTo>
                    <a:pt x="2037" y="428"/>
                    <a:pt x="2075" y="448"/>
                    <a:pt x="2151" y="448"/>
                  </a:cubicBezTo>
                  <a:cubicBezTo>
                    <a:pt x="2248" y="448"/>
                    <a:pt x="2319" y="399"/>
                    <a:pt x="2319" y="315"/>
                  </a:cubicBezTo>
                  <a:cubicBezTo>
                    <a:pt x="2319" y="163"/>
                    <a:pt x="2097" y="181"/>
                    <a:pt x="2097" y="116"/>
                  </a:cubicBezTo>
                  <a:cubicBezTo>
                    <a:pt x="2097" y="94"/>
                    <a:pt x="2122" y="80"/>
                    <a:pt x="2161" y="80"/>
                  </a:cubicBezTo>
                  <a:cubicBezTo>
                    <a:pt x="2198" y="80"/>
                    <a:pt x="2235" y="91"/>
                    <a:pt x="2299" y="119"/>
                  </a:cubicBezTo>
                  <a:lnTo>
                    <a:pt x="2299" y="34"/>
                  </a:lnTo>
                  <a:close/>
                  <a:moveTo>
                    <a:pt x="1295" y="86"/>
                  </a:moveTo>
                  <a:cubicBezTo>
                    <a:pt x="1365" y="86"/>
                    <a:pt x="1365" y="86"/>
                    <a:pt x="1365" y="86"/>
                  </a:cubicBezTo>
                  <a:cubicBezTo>
                    <a:pt x="1468" y="86"/>
                    <a:pt x="1508" y="149"/>
                    <a:pt x="1508" y="224"/>
                  </a:cubicBezTo>
                  <a:cubicBezTo>
                    <a:pt x="1508" y="288"/>
                    <a:pt x="1476" y="362"/>
                    <a:pt x="1366" y="362"/>
                  </a:cubicBezTo>
                  <a:cubicBezTo>
                    <a:pt x="1295" y="362"/>
                    <a:pt x="1295" y="362"/>
                    <a:pt x="1295" y="362"/>
                  </a:cubicBezTo>
                  <a:lnTo>
                    <a:pt x="1295" y="86"/>
                  </a:lnTo>
                  <a:close/>
                  <a:moveTo>
                    <a:pt x="1187" y="6"/>
                  </a:moveTo>
                  <a:cubicBezTo>
                    <a:pt x="1187" y="442"/>
                    <a:pt x="1187" y="442"/>
                    <a:pt x="1187" y="442"/>
                  </a:cubicBezTo>
                  <a:cubicBezTo>
                    <a:pt x="1367" y="442"/>
                    <a:pt x="1367" y="442"/>
                    <a:pt x="1367" y="442"/>
                  </a:cubicBezTo>
                  <a:cubicBezTo>
                    <a:pt x="1541" y="442"/>
                    <a:pt x="1620" y="350"/>
                    <a:pt x="1620" y="224"/>
                  </a:cubicBezTo>
                  <a:cubicBezTo>
                    <a:pt x="1620" y="105"/>
                    <a:pt x="1538" y="6"/>
                    <a:pt x="1379" y="6"/>
                  </a:cubicBezTo>
                  <a:lnTo>
                    <a:pt x="1187" y="6"/>
                  </a:lnTo>
                  <a:close/>
                  <a:moveTo>
                    <a:pt x="718" y="86"/>
                  </a:moveTo>
                  <a:cubicBezTo>
                    <a:pt x="788" y="86"/>
                    <a:pt x="788" y="86"/>
                    <a:pt x="788" y="86"/>
                  </a:cubicBezTo>
                  <a:cubicBezTo>
                    <a:pt x="891" y="86"/>
                    <a:pt x="931" y="149"/>
                    <a:pt x="931" y="224"/>
                  </a:cubicBezTo>
                  <a:cubicBezTo>
                    <a:pt x="931" y="288"/>
                    <a:pt x="899" y="362"/>
                    <a:pt x="789" y="362"/>
                  </a:cubicBezTo>
                  <a:cubicBezTo>
                    <a:pt x="718" y="362"/>
                    <a:pt x="718" y="362"/>
                    <a:pt x="718" y="362"/>
                  </a:cubicBezTo>
                  <a:lnTo>
                    <a:pt x="718" y="86"/>
                  </a:lnTo>
                  <a:close/>
                  <a:moveTo>
                    <a:pt x="610" y="6"/>
                  </a:moveTo>
                  <a:cubicBezTo>
                    <a:pt x="610" y="442"/>
                    <a:pt x="610" y="442"/>
                    <a:pt x="610" y="442"/>
                  </a:cubicBezTo>
                  <a:cubicBezTo>
                    <a:pt x="790" y="442"/>
                    <a:pt x="790" y="442"/>
                    <a:pt x="790" y="442"/>
                  </a:cubicBezTo>
                  <a:cubicBezTo>
                    <a:pt x="964" y="442"/>
                    <a:pt x="1043" y="350"/>
                    <a:pt x="1043" y="224"/>
                  </a:cubicBezTo>
                  <a:cubicBezTo>
                    <a:pt x="1043" y="105"/>
                    <a:pt x="961" y="6"/>
                    <a:pt x="802" y="6"/>
                  </a:cubicBezTo>
                  <a:lnTo>
                    <a:pt x="610" y="6"/>
                  </a:lnTo>
                  <a:close/>
                  <a:moveTo>
                    <a:pt x="311" y="279"/>
                  </a:moveTo>
                  <a:cubicBezTo>
                    <a:pt x="177" y="279"/>
                    <a:pt x="177" y="279"/>
                    <a:pt x="177" y="279"/>
                  </a:cubicBezTo>
                  <a:cubicBezTo>
                    <a:pt x="241" y="110"/>
                    <a:pt x="241" y="110"/>
                    <a:pt x="241" y="110"/>
                  </a:cubicBezTo>
                  <a:lnTo>
                    <a:pt x="311" y="279"/>
                  </a:lnTo>
                  <a:close/>
                  <a:moveTo>
                    <a:pt x="302" y="6"/>
                  </a:moveTo>
                  <a:cubicBezTo>
                    <a:pt x="176" y="6"/>
                    <a:pt x="176" y="6"/>
                    <a:pt x="176" y="6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15" y="442"/>
                    <a:pt x="115" y="442"/>
                    <a:pt x="115" y="442"/>
                  </a:cubicBezTo>
                  <a:cubicBezTo>
                    <a:pt x="148" y="355"/>
                    <a:pt x="148" y="355"/>
                    <a:pt x="148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79" y="442"/>
                    <a:pt x="379" y="442"/>
                    <a:pt x="379" y="442"/>
                  </a:cubicBezTo>
                  <a:cubicBezTo>
                    <a:pt x="496" y="442"/>
                    <a:pt x="496" y="442"/>
                    <a:pt x="496" y="442"/>
                  </a:cubicBezTo>
                  <a:lnTo>
                    <a:pt x="30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427FCD08-FD0F-467B-8569-D2EEB6681BD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391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7BEEE718-088D-4B04-997D-98A23F98F2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475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8" name="Oval 8">
              <a:extLst>
                <a:ext uri="{FF2B5EF4-FFF2-40B4-BE49-F238E27FC236}">
                  <a16:creationId xmlns:a16="http://schemas.microsoft.com/office/drawing/2014/main" id="{ED7ED044-62B0-4726-A64A-17F58AC64C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559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9" name="Oval 9">
              <a:extLst>
                <a:ext uri="{FF2B5EF4-FFF2-40B4-BE49-F238E27FC236}">
                  <a16:creationId xmlns:a16="http://schemas.microsoft.com/office/drawing/2014/main" id="{A831D809-4475-4B8F-A071-8D3ED6F6BE2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643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1" name="Oval 10">
              <a:extLst>
                <a:ext uri="{FF2B5EF4-FFF2-40B4-BE49-F238E27FC236}">
                  <a16:creationId xmlns:a16="http://schemas.microsoft.com/office/drawing/2014/main" id="{EB314DF4-09B4-4898-B18C-1A1DF841000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724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</p:grpSp>
      <p:sp>
        <p:nvSpPr>
          <p:cNvPr id="25" name="Platshållare för text 14">
            <a:extLst>
              <a:ext uri="{FF2B5EF4-FFF2-40B4-BE49-F238E27FC236}">
                <a16:creationId xmlns:a16="http://schemas.microsoft.com/office/drawing/2014/main" id="{F34FAF68-90D9-4517-8C8B-783AB2A737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0800000">
            <a:off x="-1" y="1485900"/>
            <a:ext cx="11010305" cy="3141656"/>
          </a:xfrm>
          <a:custGeom>
            <a:avLst/>
            <a:gdLst>
              <a:gd name="connsiteX0" fmla="*/ 809235 w 22141544"/>
              <a:gd name="connsiteY0" fmla="*/ 0 h 7729084"/>
              <a:gd name="connsiteX1" fmla="*/ 21332309 w 22141544"/>
              <a:gd name="connsiteY1" fmla="*/ 0 h 7729084"/>
              <a:gd name="connsiteX2" fmla="*/ 22141544 w 22141544"/>
              <a:gd name="connsiteY2" fmla="*/ 809235 h 7729084"/>
              <a:gd name="connsiteX3" fmla="*/ 22141544 w 22141544"/>
              <a:gd name="connsiteY3" fmla="*/ 7729084 h 7729084"/>
              <a:gd name="connsiteX4" fmla="*/ 22141544 w 22141544"/>
              <a:gd name="connsiteY4" fmla="*/ 7729084 h 7729084"/>
              <a:gd name="connsiteX5" fmla="*/ 0 w 22141544"/>
              <a:gd name="connsiteY5" fmla="*/ 7729084 h 7729084"/>
              <a:gd name="connsiteX6" fmla="*/ 0 w 22141544"/>
              <a:gd name="connsiteY6" fmla="*/ 7729084 h 7729084"/>
              <a:gd name="connsiteX7" fmla="*/ 0 w 22141544"/>
              <a:gd name="connsiteY7" fmla="*/ 809235 h 7729084"/>
              <a:gd name="connsiteX8" fmla="*/ 809235 w 22141544"/>
              <a:gd name="connsiteY8" fmla="*/ 0 h 7729084"/>
              <a:gd name="connsiteX0" fmla="*/ 809235 w 23116080"/>
              <a:gd name="connsiteY0" fmla="*/ 0 h 7729084"/>
              <a:gd name="connsiteX1" fmla="*/ 21332309 w 23116080"/>
              <a:gd name="connsiteY1" fmla="*/ 0 h 7729084"/>
              <a:gd name="connsiteX2" fmla="*/ 22141544 w 23116080"/>
              <a:gd name="connsiteY2" fmla="*/ 7729084 h 7729084"/>
              <a:gd name="connsiteX3" fmla="*/ 22141544 w 23116080"/>
              <a:gd name="connsiteY3" fmla="*/ 7729084 h 7729084"/>
              <a:gd name="connsiteX4" fmla="*/ 0 w 23116080"/>
              <a:gd name="connsiteY4" fmla="*/ 7729084 h 7729084"/>
              <a:gd name="connsiteX5" fmla="*/ 0 w 23116080"/>
              <a:gd name="connsiteY5" fmla="*/ 7729084 h 7729084"/>
              <a:gd name="connsiteX6" fmla="*/ 0 w 23116080"/>
              <a:gd name="connsiteY6" fmla="*/ 809235 h 7729084"/>
              <a:gd name="connsiteX7" fmla="*/ 809235 w 23116080"/>
              <a:gd name="connsiteY7" fmla="*/ 0 h 7729084"/>
              <a:gd name="connsiteX0" fmla="*/ 809235 w 23576247"/>
              <a:gd name="connsiteY0" fmla="*/ 0 h 7729084"/>
              <a:gd name="connsiteX1" fmla="*/ 21985451 w 23576247"/>
              <a:gd name="connsiteY1" fmla="*/ 21771 h 7729084"/>
              <a:gd name="connsiteX2" fmla="*/ 22141544 w 23576247"/>
              <a:gd name="connsiteY2" fmla="*/ 7729084 h 7729084"/>
              <a:gd name="connsiteX3" fmla="*/ 22141544 w 23576247"/>
              <a:gd name="connsiteY3" fmla="*/ 7729084 h 7729084"/>
              <a:gd name="connsiteX4" fmla="*/ 0 w 23576247"/>
              <a:gd name="connsiteY4" fmla="*/ 7729084 h 7729084"/>
              <a:gd name="connsiteX5" fmla="*/ 0 w 23576247"/>
              <a:gd name="connsiteY5" fmla="*/ 7729084 h 7729084"/>
              <a:gd name="connsiteX6" fmla="*/ 0 w 23576247"/>
              <a:gd name="connsiteY6" fmla="*/ 809235 h 7729084"/>
              <a:gd name="connsiteX7" fmla="*/ 809235 w 23576247"/>
              <a:gd name="connsiteY7" fmla="*/ 0 h 7729084"/>
              <a:gd name="connsiteX0" fmla="*/ 809235 w 22141544"/>
              <a:gd name="connsiteY0" fmla="*/ 0 h 7729084"/>
              <a:gd name="connsiteX1" fmla="*/ 21985451 w 22141544"/>
              <a:gd name="connsiteY1" fmla="*/ 21771 h 7729084"/>
              <a:gd name="connsiteX2" fmla="*/ 22141544 w 22141544"/>
              <a:gd name="connsiteY2" fmla="*/ 7729084 h 7729084"/>
              <a:gd name="connsiteX3" fmla="*/ 22141544 w 22141544"/>
              <a:gd name="connsiteY3" fmla="*/ 7729084 h 7729084"/>
              <a:gd name="connsiteX4" fmla="*/ 0 w 22141544"/>
              <a:gd name="connsiteY4" fmla="*/ 7729084 h 7729084"/>
              <a:gd name="connsiteX5" fmla="*/ 0 w 22141544"/>
              <a:gd name="connsiteY5" fmla="*/ 7729084 h 7729084"/>
              <a:gd name="connsiteX6" fmla="*/ 0 w 22141544"/>
              <a:gd name="connsiteY6" fmla="*/ 809235 h 7729084"/>
              <a:gd name="connsiteX7" fmla="*/ 809235 w 22141544"/>
              <a:gd name="connsiteY7" fmla="*/ 0 h 7729084"/>
              <a:gd name="connsiteX0" fmla="*/ 809235 w 22141544"/>
              <a:gd name="connsiteY0" fmla="*/ 0 h 9427256"/>
              <a:gd name="connsiteX1" fmla="*/ 21985451 w 22141544"/>
              <a:gd name="connsiteY1" fmla="*/ 21771 h 9427256"/>
              <a:gd name="connsiteX2" fmla="*/ 22141544 w 22141544"/>
              <a:gd name="connsiteY2" fmla="*/ 7729084 h 9427256"/>
              <a:gd name="connsiteX3" fmla="*/ 21706115 w 22141544"/>
              <a:gd name="connsiteY3" fmla="*/ 9427256 h 9427256"/>
              <a:gd name="connsiteX4" fmla="*/ 0 w 22141544"/>
              <a:gd name="connsiteY4" fmla="*/ 7729084 h 9427256"/>
              <a:gd name="connsiteX5" fmla="*/ 0 w 22141544"/>
              <a:gd name="connsiteY5" fmla="*/ 7729084 h 9427256"/>
              <a:gd name="connsiteX6" fmla="*/ 0 w 22141544"/>
              <a:gd name="connsiteY6" fmla="*/ 809235 h 9427256"/>
              <a:gd name="connsiteX7" fmla="*/ 809235 w 22141544"/>
              <a:gd name="connsiteY7" fmla="*/ 0 h 9427256"/>
              <a:gd name="connsiteX0" fmla="*/ 809235 w 22141544"/>
              <a:gd name="connsiteY0" fmla="*/ 0 h 7729084"/>
              <a:gd name="connsiteX1" fmla="*/ 21985451 w 22141544"/>
              <a:gd name="connsiteY1" fmla="*/ 21771 h 7729084"/>
              <a:gd name="connsiteX2" fmla="*/ 22141544 w 22141544"/>
              <a:gd name="connsiteY2" fmla="*/ 7729084 h 7729084"/>
              <a:gd name="connsiteX3" fmla="*/ 0 w 22141544"/>
              <a:gd name="connsiteY3" fmla="*/ 7729084 h 7729084"/>
              <a:gd name="connsiteX4" fmla="*/ 0 w 22141544"/>
              <a:gd name="connsiteY4" fmla="*/ 7729084 h 7729084"/>
              <a:gd name="connsiteX5" fmla="*/ 0 w 22141544"/>
              <a:gd name="connsiteY5" fmla="*/ 809235 h 7729084"/>
              <a:gd name="connsiteX6" fmla="*/ 809235 w 22141544"/>
              <a:gd name="connsiteY6" fmla="*/ 0 h 7729084"/>
              <a:gd name="connsiteX0" fmla="*/ 809235 w 22076230"/>
              <a:gd name="connsiteY0" fmla="*/ 0 h 7729084"/>
              <a:gd name="connsiteX1" fmla="*/ 21985451 w 22076230"/>
              <a:gd name="connsiteY1" fmla="*/ 21771 h 7729084"/>
              <a:gd name="connsiteX2" fmla="*/ 22076230 w 22076230"/>
              <a:gd name="connsiteY2" fmla="*/ 7729084 h 7729084"/>
              <a:gd name="connsiteX3" fmla="*/ 0 w 22076230"/>
              <a:gd name="connsiteY3" fmla="*/ 7729084 h 7729084"/>
              <a:gd name="connsiteX4" fmla="*/ 0 w 22076230"/>
              <a:gd name="connsiteY4" fmla="*/ 7729084 h 7729084"/>
              <a:gd name="connsiteX5" fmla="*/ 0 w 22076230"/>
              <a:gd name="connsiteY5" fmla="*/ 809235 h 7729084"/>
              <a:gd name="connsiteX6" fmla="*/ 809235 w 22076230"/>
              <a:gd name="connsiteY6" fmla="*/ 0 h 7729084"/>
              <a:gd name="connsiteX0" fmla="*/ 809235 w 22076230"/>
              <a:gd name="connsiteY0" fmla="*/ 0 h 7729084"/>
              <a:gd name="connsiteX1" fmla="*/ 21985451 w 22076230"/>
              <a:gd name="connsiteY1" fmla="*/ 21771 h 7729084"/>
              <a:gd name="connsiteX2" fmla="*/ 22076230 w 22076230"/>
              <a:gd name="connsiteY2" fmla="*/ 7729084 h 7729084"/>
              <a:gd name="connsiteX3" fmla="*/ 0 w 22076230"/>
              <a:gd name="connsiteY3" fmla="*/ 7729084 h 7729084"/>
              <a:gd name="connsiteX4" fmla="*/ 0 w 22076230"/>
              <a:gd name="connsiteY4" fmla="*/ 7729084 h 7729084"/>
              <a:gd name="connsiteX5" fmla="*/ 0 w 22076230"/>
              <a:gd name="connsiteY5" fmla="*/ 809235 h 7729084"/>
              <a:gd name="connsiteX6" fmla="*/ 809235 w 22076230"/>
              <a:gd name="connsiteY6" fmla="*/ 0 h 7729084"/>
              <a:gd name="connsiteX0" fmla="*/ 809235 w 22089340"/>
              <a:gd name="connsiteY0" fmla="*/ 0 h 7729084"/>
              <a:gd name="connsiteX1" fmla="*/ 22070863 w 22089340"/>
              <a:gd name="connsiteY1" fmla="*/ 4900 h 7729084"/>
              <a:gd name="connsiteX2" fmla="*/ 22076230 w 22089340"/>
              <a:gd name="connsiteY2" fmla="*/ 7729084 h 7729084"/>
              <a:gd name="connsiteX3" fmla="*/ 0 w 22089340"/>
              <a:gd name="connsiteY3" fmla="*/ 7729084 h 7729084"/>
              <a:gd name="connsiteX4" fmla="*/ 0 w 22089340"/>
              <a:gd name="connsiteY4" fmla="*/ 7729084 h 7729084"/>
              <a:gd name="connsiteX5" fmla="*/ 0 w 22089340"/>
              <a:gd name="connsiteY5" fmla="*/ 809235 h 7729084"/>
              <a:gd name="connsiteX6" fmla="*/ 809235 w 22089340"/>
              <a:gd name="connsiteY6" fmla="*/ 0 h 7729084"/>
              <a:gd name="connsiteX0" fmla="*/ 809235 w 22076634"/>
              <a:gd name="connsiteY0" fmla="*/ 0 h 7729084"/>
              <a:gd name="connsiteX1" fmla="*/ 22070863 w 22076634"/>
              <a:gd name="connsiteY1" fmla="*/ 4900 h 7729084"/>
              <a:gd name="connsiteX2" fmla="*/ 22076230 w 22076634"/>
              <a:gd name="connsiteY2" fmla="*/ 7729084 h 7729084"/>
              <a:gd name="connsiteX3" fmla="*/ 0 w 22076634"/>
              <a:gd name="connsiteY3" fmla="*/ 7729084 h 7729084"/>
              <a:gd name="connsiteX4" fmla="*/ 0 w 22076634"/>
              <a:gd name="connsiteY4" fmla="*/ 7729084 h 7729084"/>
              <a:gd name="connsiteX5" fmla="*/ 0 w 22076634"/>
              <a:gd name="connsiteY5" fmla="*/ 809235 h 7729084"/>
              <a:gd name="connsiteX6" fmla="*/ 809235 w 22076634"/>
              <a:gd name="connsiteY6" fmla="*/ 0 h 7729084"/>
              <a:gd name="connsiteX0" fmla="*/ 809235 w 22076634"/>
              <a:gd name="connsiteY0" fmla="*/ 0 h 7729084"/>
              <a:gd name="connsiteX1" fmla="*/ 22070863 w 22076634"/>
              <a:gd name="connsiteY1" fmla="*/ 4900 h 7729084"/>
              <a:gd name="connsiteX2" fmla="*/ 22076230 w 22076634"/>
              <a:gd name="connsiteY2" fmla="*/ 7723461 h 7729084"/>
              <a:gd name="connsiteX3" fmla="*/ 0 w 22076634"/>
              <a:gd name="connsiteY3" fmla="*/ 7729084 h 7729084"/>
              <a:gd name="connsiteX4" fmla="*/ 0 w 22076634"/>
              <a:gd name="connsiteY4" fmla="*/ 7729084 h 7729084"/>
              <a:gd name="connsiteX5" fmla="*/ 0 w 22076634"/>
              <a:gd name="connsiteY5" fmla="*/ 809235 h 7729084"/>
              <a:gd name="connsiteX6" fmla="*/ 809235 w 22076634"/>
              <a:gd name="connsiteY6" fmla="*/ 0 h 7729084"/>
              <a:gd name="connsiteX0" fmla="*/ 809235 w 22079853"/>
              <a:gd name="connsiteY0" fmla="*/ 0 h 7729084"/>
              <a:gd name="connsiteX1" fmla="*/ 22070863 w 22079853"/>
              <a:gd name="connsiteY1" fmla="*/ 4900 h 7729084"/>
              <a:gd name="connsiteX2" fmla="*/ 22076230 w 22079853"/>
              <a:gd name="connsiteY2" fmla="*/ 7723461 h 7729084"/>
              <a:gd name="connsiteX3" fmla="*/ 0 w 22079853"/>
              <a:gd name="connsiteY3" fmla="*/ 7729084 h 7729084"/>
              <a:gd name="connsiteX4" fmla="*/ 0 w 22079853"/>
              <a:gd name="connsiteY4" fmla="*/ 7729084 h 7729084"/>
              <a:gd name="connsiteX5" fmla="*/ 0 w 22079853"/>
              <a:gd name="connsiteY5" fmla="*/ 809235 h 7729084"/>
              <a:gd name="connsiteX6" fmla="*/ 809235 w 22079853"/>
              <a:gd name="connsiteY6" fmla="*/ 0 h 7729084"/>
              <a:gd name="connsiteX0" fmla="*/ 809235 w 22076230"/>
              <a:gd name="connsiteY0" fmla="*/ 0 h 7729084"/>
              <a:gd name="connsiteX1" fmla="*/ 22070863 w 22076230"/>
              <a:gd name="connsiteY1" fmla="*/ 4900 h 7729084"/>
              <a:gd name="connsiteX2" fmla="*/ 22076230 w 22076230"/>
              <a:gd name="connsiteY2" fmla="*/ 7723461 h 7729084"/>
              <a:gd name="connsiteX3" fmla="*/ 0 w 22076230"/>
              <a:gd name="connsiteY3" fmla="*/ 7729084 h 7729084"/>
              <a:gd name="connsiteX4" fmla="*/ 0 w 22076230"/>
              <a:gd name="connsiteY4" fmla="*/ 7729084 h 7729084"/>
              <a:gd name="connsiteX5" fmla="*/ 0 w 22076230"/>
              <a:gd name="connsiteY5" fmla="*/ 809235 h 7729084"/>
              <a:gd name="connsiteX6" fmla="*/ 809235 w 22076230"/>
              <a:gd name="connsiteY6" fmla="*/ 0 h 772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76230" h="7729084">
                <a:moveTo>
                  <a:pt x="809235" y="0"/>
                </a:moveTo>
                <a:lnTo>
                  <a:pt x="22070863" y="4900"/>
                </a:lnTo>
                <a:cubicBezTo>
                  <a:pt x="22080855" y="1448305"/>
                  <a:pt x="22070313" y="6917459"/>
                  <a:pt x="22076230" y="7723461"/>
                </a:cubicBezTo>
                <a:lnTo>
                  <a:pt x="0" y="7729084"/>
                </a:lnTo>
                <a:lnTo>
                  <a:pt x="0" y="7729084"/>
                </a:lnTo>
                <a:lnTo>
                  <a:pt x="0" y="809235"/>
                </a:lnTo>
                <a:cubicBezTo>
                  <a:pt x="0" y="362307"/>
                  <a:pt x="362307" y="0"/>
                  <a:pt x="809235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rgbClr val="FFFFFF">
                <a:alpha val="0"/>
              </a:srgbClr>
            </a:solidFill>
          </a:ln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.     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BE302B9-4F4C-4D41-8EDA-E4F4856BA7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784" y="2289949"/>
            <a:ext cx="9144000" cy="1267506"/>
          </a:xfrm>
        </p:spPr>
        <p:txBody>
          <a:bodyPr anchor="ctr"/>
          <a:lstStyle>
            <a:lvl1pPr algn="l">
              <a:lnSpc>
                <a:spcPts val="5600"/>
              </a:lnSpc>
              <a:defRPr kumimoji="0" lang="sv-SE" sz="5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en-US" sz="4800" b="1"/>
              <a:t>Insert statement here</a:t>
            </a:r>
            <a:endParaRPr lang="sv-SE" sz="1600"/>
          </a:p>
        </p:txBody>
      </p:sp>
    </p:spTree>
    <p:extLst>
      <p:ext uri="{BB962C8B-B14F-4D97-AF65-F5344CB8AC3E}">
        <p14:creationId xmlns:p14="http://schemas.microsoft.com/office/powerpoint/2010/main" val="4271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886EF4BA-023C-4988-ABD6-BB0C5A815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89347"/>
            <a:ext cx="10946005" cy="344103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4B19C5E-C63D-4AE5-9662-2D47CD3E61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4" y="6404583"/>
            <a:ext cx="12212181" cy="4534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515129EA-4C7E-4752-967E-6D54B646A1A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54720" y="6525024"/>
            <a:ext cx="1484662" cy="231055"/>
            <a:chOff x="12177" y="5390"/>
            <a:chExt cx="2577" cy="401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7DC725-B1DB-4657-84C2-9CE6D8EA56C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2177" y="5390"/>
              <a:ext cx="2577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039944D-47FB-4BEA-B2A8-8E55D1E19A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177" y="5474"/>
              <a:ext cx="2577" cy="238"/>
            </a:xfrm>
            <a:custGeom>
              <a:avLst/>
              <a:gdLst>
                <a:gd name="T0" fmla="*/ 4695 w 4908"/>
                <a:gd name="T1" fmla="*/ 362 h 448"/>
                <a:gd name="T2" fmla="*/ 4894 w 4908"/>
                <a:gd name="T3" fmla="*/ 257 h 448"/>
                <a:gd name="T4" fmla="*/ 4695 w 4908"/>
                <a:gd name="T5" fmla="*/ 177 h 448"/>
                <a:gd name="T6" fmla="*/ 4903 w 4908"/>
                <a:gd name="T7" fmla="*/ 86 h 448"/>
                <a:gd name="T8" fmla="*/ 4586 w 4908"/>
                <a:gd name="T9" fmla="*/ 6 h 448"/>
                <a:gd name="T10" fmla="*/ 4908 w 4908"/>
                <a:gd name="T11" fmla="*/ 442 h 448"/>
                <a:gd name="T12" fmla="*/ 4182 w 4908"/>
                <a:gd name="T13" fmla="*/ 86 h 448"/>
                <a:gd name="T14" fmla="*/ 4299 w 4908"/>
                <a:gd name="T15" fmla="*/ 135 h 448"/>
                <a:gd name="T16" fmla="*/ 4182 w 4908"/>
                <a:gd name="T17" fmla="*/ 185 h 448"/>
                <a:gd name="T18" fmla="*/ 4074 w 4908"/>
                <a:gd name="T19" fmla="*/ 6 h 448"/>
                <a:gd name="T20" fmla="*/ 4182 w 4908"/>
                <a:gd name="T21" fmla="*/ 442 h 448"/>
                <a:gd name="T22" fmla="*/ 4214 w 4908"/>
                <a:gd name="T23" fmla="*/ 265 h 448"/>
                <a:gd name="T24" fmla="*/ 4456 w 4908"/>
                <a:gd name="T25" fmla="*/ 442 h 448"/>
                <a:gd name="T26" fmla="*/ 4411 w 4908"/>
                <a:gd name="T27" fmla="*/ 131 h 448"/>
                <a:gd name="T28" fmla="*/ 4074 w 4908"/>
                <a:gd name="T29" fmla="*/ 6 h 448"/>
                <a:gd name="T30" fmla="*/ 3807 w 4908"/>
                <a:gd name="T31" fmla="*/ 249 h 448"/>
                <a:gd name="T32" fmla="*/ 3588 w 4908"/>
                <a:gd name="T33" fmla="*/ 256 h 448"/>
                <a:gd name="T34" fmla="*/ 3479 w 4908"/>
                <a:gd name="T35" fmla="*/ 6 h 448"/>
                <a:gd name="T36" fmla="*/ 3698 w 4908"/>
                <a:gd name="T37" fmla="*/ 448 h 448"/>
                <a:gd name="T38" fmla="*/ 3916 w 4908"/>
                <a:gd name="T39" fmla="*/ 6 h 448"/>
                <a:gd name="T40" fmla="*/ 3333 w 4908"/>
                <a:gd name="T41" fmla="*/ 309 h 448"/>
                <a:gd name="T42" fmla="*/ 3020 w 4908"/>
                <a:gd name="T43" fmla="*/ 223 h 448"/>
                <a:gd name="T44" fmla="*/ 3328 w 4908"/>
                <a:gd name="T45" fmla="*/ 135 h 448"/>
                <a:gd name="T46" fmla="*/ 3170 w 4908"/>
                <a:gd name="T47" fmla="*/ 0 h 448"/>
                <a:gd name="T48" fmla="*/ 3162 w 4908"/>
                <a:gd name="T49" fmla="*/ 448 h 448"/>
                <a:gd name="T50" fmla="*/ 3333 w 4908"/>
                <a:gd name="T51" fmla="*/ 309 h 448"/>
                <a:gd name="T52" fmla="*/ 2566 w 4908"/>
                <a:gd name="T53" fmla="*/ 362 h 448"/>
                <a:gd name="T54" fmla="*/ 2765 w 4908"/>
                <a:gd name="T55" fmla="*/ 257 h 448"/>
                <a:gd name="T56" fmla="*/ 2566 w 4908"/>
                <a:gd name="T57" fmla="*/ 177 h 448"/>
                <a:gd name="T58" fmla="*/ 2775 w 4908"/>
                <a:gd name="T59" fmla="*/ 86 h 448"/>
                <a:gd name="T60" fmla="*/ 2457 w 4908"/>
                <a:gd name="T61" fmla="*/ 6 h 448"/>
                <a:gd name="T62" fmla="*/ 2779 w 4908"/>
                <a:gd name="T63" fmla="*/ 442 h 448"/>
                <a:gd name="T64" fmla="*/ 2299 w 4908"/>
                <a:gd name="T65" fmla="*/ 34 h 448"/>
                <a:gd name="T66" fmla="*/ 1985 w 4908"/>
                <a:gd name="T67" fmla="*/ 125 h 448"/>
                <a:gd name="T68" fmla="*/ 2143 w 4908"/>
                <a:gd name="T69" fmla="*/ 368 h 448"/>
                <a:gd name="T70" fmla="*/ 1994 w 4908"/>
                <a:gd name="T71" fmla="*/ 405 h 448"/>
                <a:gd name="T72" fmla="*/ 2319 w 4908"/>
                <a:gd name="T73" fmla="*/ 315 h 448"/>
                <a:gd name="T74" fmla="*/ 2161 w 4908"/>
                <a:gd name="T75" fmla="*/ 80 h 448"/>
                <a:gd name="T76" fmla="*/ 2299 w 4908"/>
                <a:gd name="T77" fmla="*/ 34 h 448"/>
                <a:gd name="T78" fmla="*/ 1365 w 4908"/>
                <a:gd name="T79" fmla="*/ 86 h 448"/>
                <a:gd name="T80" fmla="*/ 1366 w 4908"/>
                <a:gd name="T81" fmla="*/ 362 h 448"/>
                <a:gd name="T82" fmla="*/ 1295 w 4908"/>
                <a:gd name="T83" fmla="*/ 86 h 448"/>
                <a:gd name="T84" fmla="*/ 1187 w 4908"/>
                <a:gd name="T85" fmla="*/ 442 h 448"/>
                <a:gd name="T86" fmla="*/ 1620 w 4908"/>
                <a:gd name="T87" fmla="*/ 224 h 448"/>
                <a:gd name="T88" fmla="*/ 1187 w 4908"/>
                <a:gd name="T89" fmla="*/ 6 h 448"/>
                <a:gd name="T90" fmla="*/ 788 w 4908"/>
                <a:gd name="T91" fmla="*/ 86 h 448"/>
                <a:gd name="T92" fmla="*/ 789 w 4908"/>
                <a:gd name="T93" fmla="*/ 362 h 448"/>
                <a:gd name="T94" fmla="*/ 718 w 4908"/>
                <a:gd name="T95" fmla="*/ 86 h 448"/>
                <a:gd name="T96" fmla="*/ 610 w 4908"/>
                <a:gd name="T97" fmla="*/ 442 h 448"/>
                <a:gd name="T98" fmla="*/ 1043 w 4908"/>
                <a:gd name="T99" fmla="*/ 224 h 448"/>
                <a:gd name="T100" fmla="*/ 610 w 4908"/>
                <a:gd name="T101" fmla="*/ 6 h 448"/>
                <a:gd name="T102" fmla="*/ 177 w 4908"/>
                <a:gd name="T103" fmla="*/ 279 h 448"/>
                <a:gd name="T104" fmla="*/ 311 w 4908"/>
                <a:gd name="T105" fmla="*/ 279 h 448"/>
                <a:gd name="T106" fmla="*/ 176 w 4908"/>
                <a:gd name="T107" fmla="*/ 6 h 448"/>
                <a:gd name="T108" fmla="*/ 115 w 4908"/>
                <a:gd name="T109" fmla="*/ 442 h 448"/>
                <a:gd name="T110" fmla="*/ 343 w 4908"/>
                <a:gd name="T111" fmla="*/ 355 h 448"/>
                <a:gd name="T112" fmla="*/ 496 w 4908"/>
                <a:gd name="T113" fmla="*/ 44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8" h="448">
                  <a:moveTo>
                    <a:pt x="4908" y="362"/>
                  </a:moveTo>
                  <a:cubicBezTo>
                    <a:pt x="4695" y="362"/>
                    <a:pt x="4695" y="362"/>
                    <a:pt x="4695" y="362"/>
                  </a:cubicBezTo>
                  <a:cubicBezTo>
                    <a:pt x="4695" y="257"/>
                    <a:pt x="4695" y="257"/>
                    <a:pt x="4695" y="257"/>
                  </a:cubicBezTo>
                  <a:cubicBezTo>
                    <a:pt x="4894" y="257"/>
                    <a:pt x="4894" y="257"/>
                    <a:pt x="4894" y="257"/>
                  </a:cubicBezTo>
                  <a:cubicBezTo>
                    <a:pt x="4894" y="177"/>
                    <a:pt x="4894" y="177"/>
                    <a:pt x="4894" y="177"/>
                  </a:cubicBezTo>
                  <a:cubicBezTo>
                    <a:pt x="4695" y="177"/>
                    <a:pt x="4695" y="177"/>
                    <a:pt x="4695" y="177"/>
                  </a:cubicBezTo>
                  <a:cubicBezTo>
                    <a:pt x="4695" y="86"/>
                    <a:pt x="4695" y="86"/>
                    <a:pt x="4695" y="86"/>
                  </a:cubicBezTo>
                  <a:cubicBezTo>
                    <a:pt x="4903" y="86"/>
                    <a:pt x="4903" y="86"/>
                    <a:pt x="4903" y="86"/>
                  </a:cubicBezTo>
                  <a:cubicBezTo>
                    <a:pt x="4903" y="6"/>
                    <a:pt x="4903" y="6"/>
                    <a:pt x="4903" y="6"/>
                  </a:cubicBezTo>
                  <a:cubicBezTo>
                    <a:pt x="4586" y="6"/>
                    <a:pt x="4586" y="6"/>
                    <a:pt x="4586" y="6"/>
                  </a:cubicBezTo>
                  <a:cubicBezTo>
                    <a:pt x="4586" y="442"/>
                    <a:pt x="4586" y="442"/>
                    <a:pt x="4586" y="442"/>
                  </a:cubicBezTo>
                  <a:cubicBezTo>
                    <a:pt x="4908" y="442"/>
                    <a:pt x="4908" y="442"/>
                    <a:pt x="4908" y="442"/>
                  </a:cubicBezTo>
                  <a:lnTo>
                    <a:pt x="4908" y="362"/>
                  </a:lnTo>
                  <a:close/>
                  <a:moveTo>
                    <a:pt x="4182" y="86"/>
                  </a:moveTo>
                  <a:cubicBezTo>
                    <a:pt x="4237" y="86"/>
                    <a:pt x="4237" y="86"/>
                    <a:pt x="4237" y="86"/>
                  </a:cubicBezTo>
                  <a:cubicBezTo>
                    <a:pt x="4278" y="86"/>
                    <a:pt x="4299" y="102"/>
                    <a:pt x="4299" y="135"/>
                  </a:cubicBezTo>
                  <a:cubicBezTo>
                    <a:pt x="4299" y="172"/>
                    <a:pt x="4270" y="185"/>
                    <a:pt x="4240" y="185"/>
                  </a:cubicBezTo>
                  <a:cubicBezTo>
                    <a:pt x="4182" y="185"/>
                    <a:pt x="4182" y="185"/>
                    <a:pt x="4182" y="185"/>
                  </a:cubicBezTo>
                  <a:lnTo>
                    <a:pt x="4182" y="86"/>
                  </a:lnTo>
                  <a:close/>
                  <a:moveTo>
                    <a:pt x="4074" y="6"/>
                  </a:moveTo>
                  <a:cubicBezTo>
                    <a:pt x="4074" y="442"/>
                    <a:pt x="4074" y="442"/>
                    <a:pt x="4074" y="442"/>
                  </a:cubicBezTo>
                  <a:cubicBezTo>
                    <a:pt x="4182" y="442"/>
                    <a:pt x="4182" y="442"/>
                    <a:pt x="4182" y="442"/>
                  </a:cubicBezTo>
                  <a:cubicBezTo>
                    <a:pt x="4182" y="265"/>
                    <a:pt x="4182" y="265"/>
                    <a:pt x="4182" y="265"/>
                  </a:cubicBezTo>
                  <a:cubicBezTo>
                    <a:pt x="4214" y="265"/>
                    <a:pt x="4214" y="265"/>
                    <a:pt x="4214" y="265"/>
                  </a:cubicBezTo>
                  <a:cubicBezTo>
                    <a:pt x="4273" y="265"/>
                    <a:pt x="4290" y="348"/>
                    <a:pt x="4337" y="442"/>
                  </a:cubicBezTo>
                  <a:cubicBezTo>
                    <a:pt x="4456" y="442"/>
                    <a:pt x="4456" y="442"/>
                    <a:pt x="4456" y="442"/>
                  </a:cubicBezTo>
                  <a:cubicBezTo>
                    <a:pt x="4395" y="314"/>
                    <a:pt x="4381" y="260"/>
                    <a:pt x="4337" y="238"/>
                  </a:cubicBezTo>
                  <a:cubicBezTo>
                    <a:pt x="4386" y="215"/>
                    <a:pt x="4411" y="179"/>
                    <a:pt x="4411" y="131"/>
                  </a:cubicBezTo>
                  <a:cubicBezTo>
                    <a:pt x="4411" y="66"/>
                    <a:pt x="4358" y="6"/>
                    <a:pt x="4269" y="6"/>
                  </a:cubicBezTo>
                  <a:lnTo>
                    <a:pt x="4074" y="6"/>
                  </a:lnTo>
                  <a:close/>
                  <a:moveTo>
                    <a:pt x="3807" y="6"/>
                  </a:moveTo>
                  <a:cubicBezTo>
                    <a:pt x="3807" y="249"/>
                    <a:pt x="3807" y="249"/>
                    <a:pt x="3807" y="249"/>
                  </a:cubicBezTo>
                  <a:cubicBezTo>
                    <a:pt x="3807" y="327"/>
                    <a:pt x="3754" y="357"/>
                    <a:pt x="3696" y="357"/>
                  </a:cubicBezTo>
                  <a:cubicBezTo>
                    <a:pt x="3634" y="357"/>
                    <a:pt x="3588" y="319"/>
                    <a:pt x="3588" y="256"/>
                  </a:cubicBezTo>
                  <a:cubicBezTo>
                    <a:pt x="3588" y="6"/>
                    <a:pt x="3588" y="6"/>
                    <a:pt x="3588" y="6"/>
                  </a:cubicBezTo>
                  <a:cubicBezTo>
                    <a:pt x="3479" y="6"/>
                    <a:pt x="3479" y="6"/>
                    <a:pt x="3479" y="6"/>
                  </a:cubicBezTo>
                  <a:cubicBezTo>
                    <a:pt x="3479" y="254"/>
                    <a:pt x="3479" y="254"/>
                    <a:pt x="3479" y="254"/>
                  </a:cubicBezTo>
                  <a:cubicBezTo>
                    <a:pt x="3479" y="389"/>
                    <a:pt x="3571" y="448"/>
                    <a:pt x="3698" y="448"/>
                  </a:cubicBezTo>
                  <a:cubicBezTo>
                    <a:pt x="3817" y="448"/>
                    <a:pt x="3916" y="398"/>
                    <a:pt x="3916" y="253"/>
                  </a:cubicBezTo>
                  <a:cubicBezTo>
                    <a:pt x="3916" y="6"/>
                    <a:pt x="3916" y="6"/>
                    <a:pt x="3916" y="6"/>
                  </a:cubicBezTo>
                  <a:lnTo>
                    <a:pt x="3807" y="6"/>
                  </a:lnTo>
                  <a:close/>
                  <a:moveTo>
                    <a:pt x="3333" y="309"/>
                  </a:moveTo>
                  <a:cubicBezTo>
                    <a:pt x="3270" y="339"/>
                    <a:pt x="3232" y="357"/>
                    <a:pt x="3175" y="357"/>
                  </a:cubicBezTo>
                  <a:cubicBezTo>
                    <a:pt x="3084" y="357"/>
                    <a:pt x="3020" y="301"/>
                    <a:pt x="3020" y="223"/>
                  </a:cubicBezTo>
                  <a:cubicBezTo>
                    <a:pt x="3020" y="146"/>
                    <a:pt x="3085" y="91"/>
                    <a:pt x="3178" y="91"/>
                  </a:cubicBezTo>
                  <a:cubicBezTo>
                    <a:pt x="3231" y="91"/>
                    <a:pt x="3280" y="109"/>
                    <a:pt x="3328" y="135"/>
                  </a:cubicBezTo>
                  <a:cubicBezTo>
                    <a:pt x="3328" y="38"/>
                    <a:pt x="3328" y="38"/>
                    <a:pt x="3328" y="38"/>
                  </a:cubicBezTo>
                  <a:cubicBezTo>
                    <a:pt x="3285" y="13"/>
                    <a:pt x="3231" y="0"/>
                    <a:pt x="3170" y="0"/>
                  </a:cubicBezTo>
                  <a:cubicBezTo>
                    <a:pt x="3003" y="0"/>
                    <a:pt x="2908" y="109"/>
                    <a:pt x="2908" y="225"/>
                  </a:cubicBezTo>
                  <a:cubicBezTo>
                    <a:pt x="2908" y="338"/>
                    <a:pt x="2992" y="448"/>
                    <a:pt x="3162" y="448"/>
                  </a:cubicBezTo>
                  <a:cubicBezTo>
                    <a:pt x="3226" y="448"/>
                    <a:pt x="3272" y="435"/>
                    <a:pt x="3333" y="404"/>
                  </a:cubicBezTo>
                  <a:lnTo>
                    <a:pt x="3333" y="309"/>
                  </a:lnTo>
                  <a:close/>
                  <a:moveTo>
                    <a:pt x="2779" y="362"/>
                  </a:moveTo>
                  <a:cubicBezTo>
                    <a:pt x="2566" y="362"/>
                    <a:pt x="2566" y="362"/>
                    <a:pt x="2566" y="362"/>
                  </a:cubicBezTo>
                  <a:cubicBezTo>
                    <a:pt x="2566" y="257"/>
                    <a:pt x="2566" y="257"/>
                    <a:pt x="2566" y="257"/>
                  </a:cubicBezTo>
                  <a:cubicBezTo>
                    <a:pt x="2765" y="257"/>
                    <a:pt x="2765" y="257"/>
                    <a:pt x="2765" y="257"/>
                  </a:cubicBezTo>
                  <a:cubicBezTo>
                    <a:pt x="2765" y="177"/>
                    <a:pt x="2765" y="177"/>
                    <a:pt x="2765" y="177"/>
                  </a:cubicBezTo>
                  <a:cubicBezTo>
                    <a:pt x="2566" y="177"/>
                    <a:pt x="2566" y="177"/>
                    <a:pt x="2566" y="177"/>
                  </a:cubicBezTo>
                  <a:cubicBezTo>
                    <a:pt x="2566" y="86"/>
                    <a:pt x="2566" y="86"/>
                    <a:pt x="2566" y="86"/>
                  </a:cubicBezTo>
                  <a:cubicBezTo>
                    <a:pt x="2775" y="86"/>
                    <a:pt x="2775" y="86"/>
                    <a:pt x="2775" y="86"/>
                  </a:cubicBezTo>
                  <a:cubicBezTo>
                    <a:pt x="2775" y="6"/>
                    <a:pt x="2775" y="6"/>
                    <a:pt x="2775" y="6"/>
                  </a:cubicBezTo>
                  <a:cubicBezTo>
                    <a:pt x="2457" y="6"/>
                    <a:pt x="2457" y="6"/>
                    <a:pt x="2457" y="6"/>
                  </a:cubicBezTo>
                  <a:cubicBezTo>
                    <a:pt x="2457" y="442"/>
                    <a:pt x="2457" y="442"/>
                    <a:pt x="2457" y="442"/>
                  </a:cubicBezTo>
                  <a:cubicBezTo>
                    <a:pt x="2779" y="442"/>
                    <a:pt x="2779" y="442"/>
                    <a:pt x="2779" y="442"/>
                  </a:cubicBezTo>
                  <a:lnTo>
                    <a:pt x="2779" y="362"/>
                  </a:lnTo>
                  <a:close/>
                  <a:moveTo>
                    <a:pt x="2299" y="34"/>
                  </a:moveTo>
                  <a:cubicBezTo>
                    <a:pt x="2244" y="10"/>
                    <a:pt x="2200" y="0"/>
                    <a:pt x="2151" y="0"/>
                  </a:cubicBezTo>
                  <a:cubicBezTo>
                    <a:pt x="2050" y="0"/>
                    <a:pt x="1985" y="50"/>
                    <a:pt x="1985" y="125"/>
                  </a:cubicBezTo>
                  <a:cubicBezTo>
                    <a:pt x="1985" y="282"/>
                    <a:pt x="2207" y="256"/>
                    <a:pt x="2207" y="327"/>
                  </a:cubicBezTo>
                  <a:cubicBezTo>
                    <a:pt x="2207" y="353"/>
                    <a:pt x="2184" y="368"/>
                    <a:pt x="2143" y="368"/>
                  </a:cubicBezTo>
                  <a:cubicBezTo>
                    <a:pt x="2095" y="368"/>
                    <a:pt x="2056" y="353"/>
                    <a:pt x="1994" y="311"/>
                  </a:cubicBezTo>
                  <a:cubicBezTo>
                    <a:pt x="1994" y="405"/>
                    <a:pt x="1994" y="405"/>
                    <a:pt x="1994" y="405"/>
                  </a:cubicBezTo>
                  <a:cubicBezTo>
                    <a:pt x="2037" y="428"/>
                    <a:pt x="2075" y="448"/>
                    <a:pt x="2151" y="448"/>
                  </a:cubicBezTo>
                  <a:cubicBezTo>
                    <a:pt x="2248" y="448"/>
                    <a:pt x="2319" y="399"/>
                    <a:pt x="2319" y="315"/>
                  </a:cubicBezTo>
                  <a:cubicBezTo>
                    <a:pt x="2319" y="163"/>
                    <a:pt x="2097" y="181"/>
                    <a:pt x="2097" y="116"/>
                  </a:cubicBezTo>
                  <a:cubicBezTo>
                    <a:pt x="2097" y="94"/>
                    <a:pt x="2122" y="80"/>
                    <a:pt x="2161" y="80"/>
                  </a:cubicBezTo>
                  <a:cubicBezTo>
                    <a:pt x="2198" y="80"/>
                    <a:pt x="2235" y="91"/>
                    <a:pt x="2299" y="119"/>
                  </a:cubicBezTo>
                  <a:lnTo>
                    <a:pt x="2299" y="34"/>
                  </a:lnTo>
                  <a:close/>
                  <a:moveTo>
                    <a:pt x="1295" y="86"/>
                  </a:moveTo>
                  <a:cubicBezTo>
                    <a:pt x="1365" y="86"/>
                    <a:pt x="1365" y="86"/>
                    <a:pt x="1365" y="86"/>
                  </a:cubicBezTo>
                  <a:cubicBezTo>
                    <a:pt x="1468" y="86"/>
                    <a:pt x="1508" y="149"/>
                    <a:pt x="1508" y="224"/>
                  </a:cubicBezTo>
                  <a:cubicBezTo>
                    <a:pt x="1508" y="288"/>
                    <a:pt x="1476" y="362"/>
                    <a:pt x="1366" y="362"/>
                  </a:cubicBezTo>
                  <a:cubicBezTo>
                    <a:pt x="1295" y="362"/>
                    <a:pt x="1295" y="362"/>
                    <a:pt x="1295" y="362"/>
                  </a:cubicBezTo>
                  <a:lnTo>
                    <a:pt x="1295" y="86"/>
                  </a:lnTo>
                  <a:close/>
                  <a:moveTo>
                    <a:pt x="1187" y="6"/>
                  </a:moveTo>
                  <a:cubicBezTo>
                    <a:pt x="1187" y="442"/>
                    <a:pt x="1187" y="442"/>
                    <a:pt x="1187" y="442"/>
                  </a:cubicBezTo>
                  <a:cubicBezTo>
                    <a:pt x="1367" y="442"/>
                    <a:pt x="1367" y="442"/>
                    <a:pt x="1367" y="442"/>
                  </a:cubicBezTo>
                  <a:cubicBezTo>
                    <a:pt x="1541" y="442"/>
                    <a:pt x="1620" y="350"/>
                    <a:pt x="1620" y="224"/>
                  </a:cubicBezTo>
                  <a:cubicBezTo>
                    <a:pt x="1620" y="105"/>
                    <a:pt x="1538" y="6"/>
                    <a:pt x="1379" y="6"/>
                  </a:cubicBezTo>
                  <a:lnTo>
                    <a:pt x="1187" y="6"/>
                  </a:lnTo>
                  <a:close/>
                  <a:moveTo>
                    <a:pt x="718" y="86"/>
                  </a:moveTo>
                  <a:cubicBezTo>
                    <a:pt x="788" y="86"/>
                    <a:pt x="788" y="86"/>
                    <a:pt x="788" y="86"/>
                  </a:cubicBezTo>
                  <a:cubicBezTo>
                    <a:pt x="891" y="86"/>
                    <a:pt x="931" y="149"/>
                    <a:pt x="931" y="224"/>
                  </a:cubicBezTo>
                  <a:cubicBezTo>
                    <a:pt x="931" y="288"/>
                    <a:pt x="899" y="362"/>
                    <a:pt x="789" y="362"/>
                  </a:cubicBezTo>
                  <a:cubicBezTo>
                    <a:pt x="718" y="362"/>
                    <a:pt x="718" y="362"/>
                    <a:pt x="718" y="362"/>
                  </a:cubicBezTo>
                  <a:lnTo>
                    <a:pt x="718" y="86"/>
                  </a:lnTo>
                  <a:close/>
                  <a:moveTo>
                    <a:pt x="610" y="6"/>
                  </a:moveTo>
                  <a:cubicBezTo>
                    <a:pt x="610" y="442"/>
                    <a:pt x="610" y="442"/>
                    <a:pt x="610" y="442"/>
                  </a:cubicBezTo>
                  <a:cubicBezTo>
                    <a:pt x="790" y="442"/>
                    <a:pt x="790" y="442"/>
                    <a:pt x="790" y="442"/>
                  </a:cubicBezTo>
                  <a:cubicBezTo>
                    <a:pt x="964" y="442"/>
                    <a:pt x="1043" y="350"/>
                    <a:pt x="1043" y="224"/>
                  </a:cubicBezTo>
                  <a:cubicBezTo>
                    <a:pt x="1043" y="105"/>
                    <a:pt x="961" y="6"/>
                    <a:pt x="802" y="6"/>
                  </a:cubicBezTo>
                  <a:lnTo>
                    <a:pt x="610" y="6"/>
                  </a:lnTo>
                  <a:close/>
                  <a:moveTo>
                    <a:pt x="311" y="279"/>
                  </a:moveTo>
                  <a:cubicBezTo>
                    <a:pt x="177" y="279"/>
                    <a:pt x="177" y="279"/>
                    <a:pt x="177" y="279"/>
                  </a:cubicBezTo>
                  <a:cubicBezTo>
                    <a:pt x="241" y="110"/>
                    <a:pt x="241" y="110"/>
                    <a:pt x="241" y="110"/>
                  </a:cubicBezTo>
                  <a:lnTo>
                    <a:pt x="311" y="279"/>
                  </a:lnTo>
                  <a:close/>
                  <a:moveTo>
                    <a:pt x="302" y="6"/>
                  </a:moveTo>
                  <a:cubicBezTo>
                    <a:pt x="176" y="6"/>
                    <a:pt x="176" y="6"/>
                    <a:pt x="176" y="6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15" y="442"/>
                    <a:pt x="115" y="442"/>
                    <a:pt x="115" y="442"/>
                  </a:cubicBezTo>
                  <a:cubicBezTo>
                    <a:pt x="148" y="355"/>
                    <a:pt x="148" y="355"/>
                    <a:pt x="148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79" y="442"/>
                    <a:pt x="379" y="442"/>
                    <a:pt x="379" y="442"/>
                  </a:cubicBezTo>
                  <a:cubicBezTo>
                    <a:pt x="496" y="442"/>
                    <a:pt x="496" y="442"/>
                    <a:pt x="496" y="442"/>
                  </a:cubicBezTo>
                  <a:lnTo>
                    <a:pt x="30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427FCD08-FD0F-467B-8569-D2EEB6681BD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391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7BEEE718-088D-4B04-997D-98A23F98F2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475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8" name="Oval 8">
              <a:extLst>
                <a:ext uri="{FF2B5EF4-FFF2-40B4-BE49-F238E27FC236}">
                  <a16:creationId xmlns:a16="http://schemas.microsoft.com/office/drawing/2014/main" id="{ED7ED044-62B0-4726-A64A-17F58AC64C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559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9" name="Oval 9">
              <a:extLst>
                <a:ext uri="{FF2B5EF4-FFF2-40B4-BE49-F238E27FC236}">
                  <a16:creationId xmlns:a16="http://schemas.microsoft.com/office/drawing/2014/main" id="{A831D809-4475-4B8F-A071-8D3ED6F6BE2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643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1" name="Oval 10">
              <a:extLst>
                <a:ext uri="{FF2B5EF4-FFF2-40B4-BE49-F238E27FC236}">
                  <a16:creationId xmlns:a16="http://schemas.microsoft.com/office/drawing/2014/main" id="{EB314DF4-09B4-4898-B18C-1A1DF841000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724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</p:grp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CE9617A-6BDE-4CC4-A0D9-706701F4EC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7487" y="2496849"/>
            <a:ext cx="7539755" cy="1426029"/>
          </a:xfrm>
        </p:spPr>
        <p:txBody>
          <a:bodyPr anchor="ctr"/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z="2500" b="1" i="0" u="none" strike="noStrike" baseline="0">
                <a:solidFill>
                  <a:srgbClr val="FFFFFF"/>
                </a:solidFill>
                <a:latin typeface="Calibri-Bold"/>
              </a:rPr>
              <a:t>First Name Last Name</a:t>
            </a:r>
            <a:br>
              <a:rPr lang="fr-FR" sz="2500" b="1" i="0" u="none" strike="noStrike" baseline="0">
                <a:solidFill>
                  <a:srgbClr val="FFFFFF"/>
                </a:solidFill>
                <a:latin typeface="Calibri-Bold"/>
              </a:rPr>
            </a:br>
            <a:r>
              <a:rPr lang="fr-FR"/>
              <a:t>Title</a:t>
            </a:r>
            <a:br>
              <a:rPr lang="fr-FR"/>
            </a:br>
            <a:r>
              <a:rPr lang="fr-FR"/>
              <a:t>firstname.lastname@addsecure.com</a:t>
            </a:r>
            <a:br>
              <a:rPr lang="fr-FR"/>
            </a:br>
            <a:r>
              <a:rPr lang="fr-FR"/>
              <a:t>Phone +XX XXX XXXXX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4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section w.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objekt 25">
            <a:extLst>
              <a:ext uri="{FF2B5EF4-FFF2-40B4-BE49-F238E27FC236}">
                <a16:creationId xmlns:a16="http://schemas.microsoft.com/office/drawing/2014/main" id="{4DC669F1-BA8D-4261-B165-CC0D48F31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6" y="6415469"/>
            <a:ext cx="12212181" cy="453418"/>
          </a:xfrm>
          <a:prstGeom prst="rect">
            <a:avLst/>
          </a:prstGeom>
          <a:ln>
            <a:noFill/>
          </a:ln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7A46BCF0-17EB-4B3D-9984-C1082361E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92252"/>
            <a:ext cx="10946005" cy="341696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2841" y="1492252"/>
            <a:ext cx="8073881" cy="3416969"/>
          </a:xfrm>
        </p:spPr>
        <p:txBody>
          <a:bodyPr anchor="ctr"/>
          <a:lstStyle>
            <a:lvl1pPr algn="l">
              <a:defRPr lang="sv-SE" sz="5000" b="1" i="0" u="none" strike="noStrike" baseline="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sz="5000" b="1" i="0" u="none" strike="noStrike" baseline="0">
                <a:solidFill>
                  <a:srgbClr val="FFFFFF"/>
                </a:solidFill>
                <a:latin typeface="Calibri-Bold"/>
              </a:rPr>
              <a:t>New section title</a:t>
            </a:r>
            <a:br>
              <a:rPr lang="sv-SE" sz="500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sv-SE" sz="500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Center on height</a:t>
            </a:r>
            <a:endParaRPr lang="en-US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C4BBCB7-03B7-4D33-A903-39C53F736F88}"/>
              </a:ext>
            </a:extLst>
          </p:cNvPr>
          <p:cNvSpPr/>
          <p:nvPr userDrawn="1"/>
        </p:nvSpPr>
        <p:spPr>
          <a:xfrm>
            <a:off x="9093955" y="-320933"/>
            <a:ext cx="29113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</a:rPr>
              <a:t>[Please note! Image must be placed as background image]</a:t>
            </a:r>
            <a:endParaRPr lang="sv-SE" sz="900">
              <a:solidFill>
                <a:schemeClr val="tx1"/>
              </a:solidFill>
            </a:endParaRPr>
          </a:p>
        </p:txBody>
      </p:sp>
      <p:sp>
        <p:nvSpPr>
          <p:cNvPr id="17" name="Platshållare för text 13">
            <a:extLst>
              <a:ext uri="{FF2B5EF4-FFF2-40B4-BE49-F238E27FC236}">
                <a16:creationId xmlns:a16="http://schemas.microsoft.com/office/drawing/2014/main" id="{E3C4E58F-10E7-4D63-A47A-D1278A1211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16272" y="2732429"/>
            <a:ext cx="947662" cy="946943"/>
          </a:xfrm>
          <a:prstGeom prst="ellipse">
            <a:avLst/>
          </a:prstGeom>
          <a:solidFill>
            <a:schemeClr val="bg1"/>
          </a:solidFill>
          <a:ln>
            <a:solidFill>
              <a:srgbClr val="FFFFFF">
                <a:alpha val="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FontTx/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1</a:t>
            </a: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83A8A7F8-615A-4ED2-B329-9F185DF5462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54720" y="6525024"/>
            <a:ext cx="1484662" cy="231055"/>
            <a:chOff x="12177" y="5390"/>
            <a:chExt cx="2577" cy="401"/>
          </a:xfrm>
        </p:grpSpPr>
        <p:sp>
          <p:nvSpPr>
            <p:cNvPr id="19" name="AutoShape 3">
              <a:extLst>
                <a:ext uri="{FF2B5EF4-FFF2-40B4-BE49-F238E27FC236}">
                  <a16:creationId xmlns:a16="http://schemas.microsoft.com/office/drawing/2014/main" id="{25779640-CD16-4B19-AFA3-E3428814CDE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2177" y="5390"/>
              <a:ext cx="2577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7F24D500-DD6B-41DD-9281-27E56C0D15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177" y="5474"/>
              <a:ext cx="2577" cy="238"/>
            </a:xfrm>
            <a:custGeom>
              <a:avLst/>
              <a:gdLst>
                <a:gd name="T0" fmla="*/ 4695 w 4908"/>
                <a:gd name="T1" fmla="*/ 362 h 448"/>
                <a:gd name="T2" fmla="*/ 4894 w 4908"/>
                <a:gd name="T3" fmla="*/ 257 h 448"/>
                <a:gd name="T4" fmla="*/ 4695 w 4908"/>
                <a:gd name="T5" fmla="*/ 177 h 448"/>
                <a:gd name="T6" fmla="*/ 4903 w 4908"/>
                <a:gd name="T7" fmla="*/ 86 h 448"/>
                <a:gd name="T8" fmla="*/ 4586 w 4908"/>
                <a:gd name="T9" fmla="*/ 6 h 448"/>
                <a:gd name="T10" fmla="*/ 4908 w 4908"/>
                <a:gd name="T11" fmla="*/ 442 h 448"/>
                <a:gd name="T12" fmla="*/ 4182 w 4908"/>
                <a:gd name="T13" fmla="*/ 86 h 448"/>
                <a:gd name="T14" fmla="*/ 4299 w 4908"/>
                <a:gd name="T15" fmla="*/ 135 h 448"/>
                <a:gd name="T16" fmla="*/ 4182 w 4908"/>
                <a:gd name="T17" fmla="*/ 185 h 448"/>
                <a:gd name="T18" fmla="*/ 4074 w 4908"/>
                <a:gd name="T19" fmla="*/ 6 h 448"/>
                <a:gd name="T20" fmla="*/ 4182 w 4908"/>
                <a:gd name="T21" fmla="*/ 442 h 448"/>
                <a:gd name="T22" fmla="*/ 4214 w 4908"/>
                <a:gd name="T23" fmla="*/ 265 h 448"/>
                <a:gd name="T24" fmla="*/ 4456 w 4908"/>
                <a:gd name="T25" fmla="*/ 442 h 448"/>
                <a:gd name="T26" fmla="*/ 4411 w 4908"/>
                <a:gd name="T27" fmla="*/ 131 h 448"/>
                <a:gd name="T28" fmla="*/ 4074 w 4908"/>
                <a:gd name="T29" fmla="*/ 6 h 448"/>
                <a:gd name="T30" fmla="*/ 3807 w 4908"/>
                <a:gd name="T31" fmla="*/ 249 h 448"/>
                <a:gd name="T32" fmla="*/ 3588 w 4908"/>
                <a:gd name="T33" fmla="*/ 256 h 448"/>
                <a:gd name="T34" fmla="*/ 3479 w 4908"/>
                <a:gd name="T35" fmla="*/ 6 h 448"/>
                <a:gd name="T36" fmla="*/ 3698 w 4908"/>
                <a:gd name="T37" fmla="*/ 448 h 448"/>
                <a:gd name="T38" fmla="*/ 3916 w 4908"/>
                <a:gd name="T39" fmla="*/ 6 h 448"/>
                <a:gd name="T40" fmla="*/ 3333 w 4908"/>
                <a:gd name="T41" fmla="*/ 309 h 448"/>
                <a:gd name="T42" fmla="*/ 3020 w 4908"/>
                <a:gd name="T43" fmla="*/ 223 h 448"/>
                <a:gd name="T44" fmla="*/ 3328 w 4908"/>
                <a:gd name="T45" fmla="*/ 135 h 448"/>
                <a:gd name="T46" fmla="*/ 3170 w 4908"/>
                <a:gd name="T47" fmla="*/ 0 h 448"/>
                <a:gd name="T48" fmla="*/ 3162 w 4908"/>
                <a:gd name="T49" fmla="*/ 448 h 448"/>
                <a:gd name="T50" fmla="*/ 3333 w 4908"/>
                <a:gd name="T51" fmla="*/ 309 h 448"/>
                <a:gd name="T52" fmla="*/ 2566 w 4908"/>
                <a:gd name="T53" fmla="*/ 362 h 448"/>
                <a:gd name="T54" fmla="*/ 2765 w 4908"/>
                <a:gd name="T55" fmla="*/ 257 h 448"/>
                <a:gd name="T56" fmla="*/ 2566 w 4908"/>
                <a:gd name="T57" fmla="*/ 177 h 448"/>
                <a:gd name="T58" fmla="*/ 2775 w 4908"/>
                <a:gd name="T59" fmla="*/ 86 h 448"/>
                <a:gd name="T60" fmla="*/ 2457 w 4908"/>
                <a:gd name="T61" fmla="*/ 6 h 448"/>
                <a:gd name="T62" fmla="*/ 2779 w 4908"/>
                <a:gd name="T63" fmla="*/ 442 h 448"/>
                <a:gd name="T64" fmla="*/ 2299 w 4908"/>
                <a:gd name="T65" fmla="*/ 34 h 448"/>
                <a:gd name="T66" fmla="*/ 1985 w 4908"/>
                <a:gd name="T67" fmla="*/ 125 h 448"/>
                <a:gd name="T68" fmla="*/ 2143 w 4908"/>
                <a:gd name="T69" fmla="*/ 368 h 448"/>
                <a:gd name="T70" fmla="*/ 1994 w 4908"/>
                <a:gd name="T71" fmla="*/ 405 h 448"/>
                <a:gd name="T72" fmla="*/ 2319 w 4908"/>
                <a:gd name="T73" fmla="*/ 315 h 448"/>
                <a:gd name="T74" fmla="*/ 2161 w 4908"/>
                <a:gd name="T75" fmla="*/ 80 h 448"/>
                <a:gd name="T76" fmla="*/ 2299 w 4908"/>
                <a:gd name="T77" fmla="*/ 34 h 448"/>
                <a:gd name="T78" fmla="*/ 1365 w 4908"/>
                <a:gd name="T79" fmla="*/ 86 h 448"/>
                <a:gd name="T80" fmla="*/ 1366 w 4908"/>
                <a:gd name="T81" fmla="*/ 362 h 448"/>
                <a:gd name="T82" fmla="*/ 1295 w 4908"/>
                <a:gd name="T83" fmla="*/ 86 h 448"/>
                <a:gd name="T84" fmla="*/ 1187 w 4908"/>
                <a:gd name="T85" fmla="*/ 442 h 448"/>
                <a:gd name="T86" fmla="*/ 1620 w 4908"/>
                <a:gd name="T87" fmla="*/ 224 h 448"/>
                <a:gd name="T88" fmla="*/ 1187 w 4908"/>
                <a:gd name="T89" fmla="*/ 6 h 448"/>
                <a:gd name="T90" fmla="*/ 788 w 4908"/>
                <a:gd name="T91" fmla="*/ 86 h 448"/>
                <a:gd name="T92" fmla="*/ 789 w 4908"/>
                <a:gd name="T93" fmla="*/ 362 h 448"/>
                <a:gd name="T94" fmla="*/ 718 w 4908"/>
                <a:gd name="T95" fmla="*/ 86 h 448"/>
                <a:gd name="T96" fmla="*/ 610 w 4908"/>
                <a:gd name="T97" fmla="*/ 442 h 448"/>
                <a:gd name="T98" fmla="*/ 1043 w 4908"/>
                <a:gd name="T99" fmla="*/ 224 h 448"/>
                <a:gd name="T100" fmla="*/ 610 w 4908"/>
                <a:gd name="T101" fmla="*/ 6 h 448"/>
                <a:gd name="T102" fmla="*/ 177 w 4908"/>
                <a:gd name="T103" fmla="*/ 279 h 448"/>
                <a:gd name="T104" fmla="*/ 311 w 4908"/>
                <a:gd name="T105" fmla="*/ 279 h 448"/>
                <a:gd name="T106" fmla="*/ 176 w 4908"/>
                <a:gd name="T107" fmla="*/ 6 h 448"/>
                <a:gd name="T108" fmla="*/ 115 w 4908"/>
                <a:gd name="T109" fmla="*/ 442 h 448"/>
                <a:gd name="T110" fmla="*/ 343 w 4908"/>
                <a:gd name="T111" fmla="*/ 355 h 448"/>
                <a:gd name="T112" fmla="*/ 496 w 4908"/>
                <a:gd name="T113" fmla="*/ 44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8" h="448">
                  <a:moveTo>
                    <a:pt x="4908" y="362"/>
                  </a:moveTo>
                  <a:cubicBezTo>
                    <a:pt x="4695" y="362"/>
                    <a:pt x="4695" y="362"/>
                    <a:pt x="4695" y="362"/>
                  </a:cubicBezTo>
                  <a:cubicBezTo>
                    <a:pt x="4695" y="257"/>
                    <a:pt x="4695" y="257"/>
                    <a:pt x="4695" y="257"/>
                  </a:cubicBezTo>
                  <a:cubicBezTo>
                    <a:pt x="4894" y="257"/>
                    <a:pt x="4894" y="257"/>
                    <a:pt x="4894" y="257"/>
                  </a:cubicBezTo>
                  <a:cubicBezTo>
                    <a:pt x="4894" y="177"/>
                    <a:pt x="4894" y="177"/>
                    <a:pt x="4894" y="177"/>
                  </a:cubicBezTo>
                  <a:cubicBezTo>
                    <a:pt x="4695" y="177"/>
                    <a:pt x="4695" y="177"/>
                    <a:pt x="4695" y="177"/>
                  </a:cubicBezTo>
                  <a:cubicBezTo>
                    <a:pt x="4695" y="86"/>
                    <a:pt x="4695" y="86"/>
                    <a:pt x="4695" y="86"/>
                  </a:cubicBezTo>
                  <a:cubicBezTo>
                    <a:pt x="4903" y="86"/>
                    <a:pt x="4903" y="86"/>
                    <a:pt x="4903" y="86"/>
                  </a:cubicBezTo>
                  <a:cubicBezTo>
                    <a:pt x="4903" y="6"/>
                    <a:pt x="4903" y="6"/>
                    <a:pt x="4903" y="6"/>
                  </a:cubicBezTo>
                  <a:cubicBezTo>
                    <a:pt x="4586" y="6"/>
                    <a:pt x="4586" y="6"/>
                    <a:pt x="4586" y="6"/>
                  </a:cubicBezTo>
                  <a:cubicBezTo>
                    <a:pt x="4586" y="442"/>
                    <a:pt x="4586" y="442"/>
                    <a:pt x="4586" y="442"/>
                  </a:cubicBezTo>
                  <a:cubicBezTo>
                    <a:pt x="4908" y="442"/>
                    <a:pt x="4908" y="442"/>
                    <a:pt x="4908" y="442"/>
                  </a:cubicBezTo>
                  <a:lnTo>
                    <a:pt x="4908" y="362"/>
                  </a:lnTo>
                  <a:close/>
                  <a:moveTo>
                    <a:pt x="4182" y="86"/>
                  </a:moveTo>
                  <a:cubicBezTo>
                    <a:pt x="4237" y="86"/>
                    <a:pt x="4237" y="86"/>
                    <a:pt x="4237" y="86"/>
                  </a:cubicBezTo>
                  <a:cubicBezTo>
                    <a:pt x="4278" y="86"/>
                    <a:pt x="4299" y="102"/>
                    <a:pt x="4299" y="135"/>
                  </a:cubicBezTo>
                  <a:cubicBezTo>
                    <a:pt x="4299" y="172"/>
                    <a:pt x="4270" y="185"/>
                    <a:pt x="4240" y="185"/>
                  </a:cubicBezTo>
                  <a:cubicBezTo>
                    <a:pt x="4182" y="185"/>
                    <a:pt x="4182" y="185"/>
                    <a:pt x="4182" y="185"/>
                  </a:cubicBezTo>
                  <a:lnTo>
                    <a:pt x="4182" y="86"/>
                  </a:lnTo>
                  <a:close/>
                  <a:moveTo>
                    <a:pt x="4074" y="6"/>
                  </a:moveTo>
                  <a:cubicBezTo>
                    <a:pt x="4074" y="442"/>
                    <a:pt x="4074" y="442"/>
                    <a:pt x="4074" y="442"/>
                  </a:cubicBezTo>
                  <a:cubicBezTo>
                    <a:pt x="4182" y="442"/>
                    <a:pt x="4182" y="442"/>
                    <a:pt x="4182" y="442"/>
                  </a:cubicBezTo>
                  <a:cubicBezTo>
                    <a:pt x="4182" y="265"/>
                    <a:pt x="4182" y="265"/>
                    <a:pt x="4182" y="265"/>
                  </a:cubicBezTo>
                  <a:cubicBezTo>
                    <a:pt x="4214" y="265"/>
                    <a:pt x="4214" y="265"/>
                    <a:pt x="4214" y="265"/>
                  </a:cubicBezTo>
                  <a:cubicBezTo>
                    <a:pt x="4273" y="265"/>
                    <a:pt x="4290" y="348"/>
                    <a:pt x="4337" y="442"/>
                  </a:cubicBezTo>
                  <a:cubicBezTo>
                    <a:pt x="4456" y="442"/>
                    <a:pt x="4456" y="442"/>
                    <a:pt x="4456" y="442"/>
                  </a:cubicBezTo>
                  <a:cubicBezTo>
                    <a:pt x="4395" y="314"/>
                    <a:pt x="4381" y="260"/>
                    <a:pt x="4337" y="238"/>
                  </a:cubicBezTo>
                  <a:cubicBezTo>
                    <a:pt x="4386" y="215"/>
                    <a:pt x="4411" y="179"/>
                    <a:pt x="4411" y="131"/>
                  </a:cubicBezTo>
                  <a:cubicBezTo>
                    <a:pt x="4411" y="66"/>
                    <a:pt x="4358" y="6"/>
                    <a:pt x="4269" y="6"/>
                  </a:cubicBezTo>
                  <a:lnTo>
                    <a:pt x="4074" y="6"/>
                  </a:lnTo>
                  <a:close/>
                  <a:moveTo>
                    <a:pt x="3807" y="6"/>
                  </a:moveTo>
                  <a:cubicBezTo>
                    <a:pt x="3807" y="249"/>
                    <a:pt x="3807" y="249"/>
                    <a:pt x="3807" y="249"/>
                  </a:cubicBezTo>
                  <a:cubicBezTo>
                    <a:pt x="3807" y="327"/>
                    <a:pt x="3754" y="357"/>
                    <a:pt x="3696" y="357"/>
                  </a:cubicBezTo>
                  <a:cubicBezTo>
                    <a:pt x="3634" y="357"/>
                    <a:pt x="3588" y="319"/>
                    <a:pt x="3588" y="256"/>
                  </a:cubicBezTo>
                  <a:cubicBezTo>
                    <a:pt x="3588" y="6"/>
                    <a:pt x="3588" y="6"/>
                    <a:pt x="3588" y="6"/>
                  </a:cubicBezTo>
                  <a:cubicBezTo>
                    <a:pt x="3479" y="6"/>
                    <a:pt x="3479" y="6"/>
                    <a:pt x="3479" y="6"/>
                  </a:cubicBezTo>
                  <a:cubicBezTo>
                    <a:pt x="3479" y="254"/>
                    <a:pt x="3479" y="254"/>
                    <a:pt x="3479" y="254"/>
                  </a:cubicBezTo>
                  <a:cubicBezTo>
                    <a:pt x="3479" y="389"/>
                    <a:pt x="3571" y="448"/>
                    <a:pt x="3698" y="448"/>
                  </a:cubicBezTo>
                  <a:cubicBezTo>
                    <a:pt x="3817" y="448"/>
                    <a:pt x="3916" y="398"/>
                    <a:pt x="3916" y="253"/>
                  </a:cubicBezTo>
                  <a:cubicBezTo>
                    <a:pt x="3916" y="6"/>
                    <a:pt x="3916" y="6"/>
                    <a:pt x="3916" y="6"/>
                  </a:cubicBezTo>
                  <a:lnTo>
                    <a:pt x="3807" y="6"/>
                  </a:lnTo>
                  <a:close/>
                  <a:moveTo>
                    <a:pt x="3333" y="309"/>
                  </a:moveTo>
                  <a:cubicBezTo>
                    <a:pt x="3270" y="339"/>
                    <a:pt x="3232" y="357"/>
                    <a:pt x="3175" y="357"/>
                  </a:cubicBezTo>
                  <a:cubicBezTo>
                    <a:pt x="3084" y="357"/>
                    <a:pt x="3020" y="301"/>
                    <a:pt x="3020" y="223"/>
                  </a:cubicBezTo>
                  <a:cubicBezTo>
                    <a:pt x="3020" y="146"/>
                    <a:pt x="3085" y="91"/>
                    <a:pt x="3178" y="91"/>
                  </a:cubicBezTo>
                  <a:cubicBezTo>
                    <a:pt x="3231" y="91"/>
                    <a:pt x="3280" y="109"/>
                    <a:pt x="3328" y="135"/>
                  </a:cubicBezTo>
                  <a:cubicBezTo>
                    <a:pt x="3328" y="38"/>
                    <a:pt x="3328" y="38"/>
                    <a:pt x="3328" y="38"/>
                  </a:cubicBezTo>
                  <a:cubicBezTo>
                    <a:pt x="3285" y="13"/>
                    <a:pt x="3231" y="0"/>
                    <a:pt x="3170" y="0"/>
                  </a:cubicBezTo>
                  <a:cubicBezTo>
                    <a:pt x="3003" y="0"/>
                    <a:pt x="2908" y="109"/>
                    <a:pt x="2908" y="225"/>
                  </a:cubicBezTo>
                  <a:cubicBezTo>
                    <a:pt x="2908" y="338"/>
                    <a:pt x="2992" y="448"/>
                    <a:pt x="3162" y="448"/>
                  </a:cubicBezTo>
                  <a:cubicBezTo>
                    <a:pt x="3226" y="448"/>
                    <a:pt x="3272" y="435"/>
                    <a:pt x="3333" y="404"/>
                  </a:cubicBezTo>
                  <a:lnTo>
                    <a:pt x="3333" y="309"/>
                  </a:lnTo>
                  <a:close/>
                  <a:moveTo>
                    <a:pt x="2779" y="362"/>
                  </a:moveTo>
                  <a:cubicBezTo>
                    <a:pt x="2566" y="362"/>
                    <a:pt x="2566" y="362"/>
                    <a:pt x="2566" y="362"/>
                  </a:cubicBezTo>
                  <a:cubicBezTo>
                    <a:pt x="2566" y="257"/>
                    <a:pt x="2566" y="257"/>
                    <a:pt x="2566" y="257"/>
                  </a:cubicBezTo>
                  <a:cubicBezTo>
                    <a:pt x="2765" y="257"/>
                    <a:pt x="2765" y="257"/>
                    <a:pt x="2765" y="257"/>
                  </a:cubicBezTo>
                  <a:cubicBezTo>
                    <a:pt x="2765" y="177"/>
                    <a:pt x="2765" y="177"/>
                    <a:pt x="2765" y="177"/>
                  </a:cubicBezTo>
                  <a:cubicBezTo>
                    <a:pt x="2566" y="177"/>
                    <a:pt x="2566" y="177"/>
                    <a:pt x="2566" y="177"/>
                  </a:cubicBezTo>
                  <a:cubicBezTo>
                    <a:pt x="2566" y="86"/>
                    <a:pt x="2566" y="86"/>
                    <a:pt x="2566" y="86"/>
                  </a:cubicBezTo>
                  <a:cubicBezTo>
                    <a:pt x="2775" y="86"/>
                    <a:pt x="2775" y="86"/>
                    <a:pt x="2775" y="86"/>
                  </a:cubicBezTo>
                  <a:cubicBezTo>
                    <a:pt x="2775" y="6"/>
                    <a:pt x="2775" y="6"/>
                    <a:pt x="2775" y="6"/>
                  </a:cubicBezTo>
                  <a:cubicBezTo>
                    <a:pt x="2457" y="6"/>
                    <a:pt x="2457" y="6"/>
                    <a:pt x="2457" y="6"/>
                  </a:cubicBezTo>
                  <a:cubicBezTo>
                    <a:pt x="2457" y="442"/>
                    <a:pt x="2457" y="442"/>
                    <a:pt x="2457" y="442"/>
                  </a:cubicBezTo>
                  <a:cubicBezTo>
                    <a:pt x="2779" y="442"/>
                    <a:pt x="2779" y="442"/>
                    <a:pt x="2779" y="442"/>
                  </a:cubicBezTo>
                  <a:lnTo>
                    <a:pt x="2779" y="362"/>
                  </a:lnTo>
                  <a:close/>
                  <a:moveTo>
                    <a:pt x="2299" y="34"/>
                  </a:moveTo>
                  <a:cubicBezTo>
                    <a:pt x="2244" y="10"/>
                    <a:pt x="2200" y="0"/>
                    <a:pt x="2151" y="0"/>
                  </a:cubicBezTo>
                  <a:cubicBezTo>
                    <a:pt x="2050" y="0"/>
                    <a:pt x="1985" y="50"/>
                    <a:pt x="1985" y="125"/>
                  </a:cubicBezTo>
                  <a:cubicBezTo>
                    <a:pt x="1985" y="282"/>
                    <a:pt x="2207" y="256"/>
                    <a:pt x="2207" y="327"/>
                  </a:cubicBezTo>
                  <a:cubicBezTo>
                    <a:pt x="2207" y="353"/>
                    <a:pt x="2184" y="368"/>
                    <a:pt x="2143" y="368"/>
                  </a:cubicBezTo>
                  <a:cubicBezTo>
                    <a:pt x="2095" y="368"/>
                    <a:pt x="2056" y="353"/>
                    <a:pt x="1994" y="311"/>
                  </a:cubicBezTo>
                  <a:cubicBezTo>
                    <a:pt x="1994" y="405"/>
                    <a:pt x="1994" y="405"/>
                    <a:pt x="1994" y="405"/>
                  </a:cubicBezTo>
                  <a:cubicBezTo>
                    <a:pt x="2037" y="428"/>
                    <a:pt x="2075" y="448"/>
                    <a:pt x="2151" y="448"/>
                  </a:cubicBezTo>
                  <a:cubicBezTo>
                    <a:pt x="2248" y="448"/>
                    <a:pt x="2319" y="399"/>
                    <a:pt x="2319" y="315"/>
                  </a:cubicBezTo>
                  <a:cubicBezTo>
                    <a:pt x="2319" y="163"/>
                    <a:pt x="2097" y="181"/>
                    <a:pt x="2097" y="116"/>
                  </a:cubicBezTo>
                  <a:cubicBezTo>
                    <a:pt x="2097" y="94"/>
                    <a:pt x="2122" y="80"/>
                    <a:pt x="2161" y="80"/>
                  </a:cubicBezTo>
                  <a:cubicBezTo>
                    <a:pt x="2198" y="80"/>
                    <a:pt x="2235" y="91"/>
                    <a:pt x="2299" y="119"/>
                  </a:cubicBezTo>
                  <a:lnTo>
                    <a:pt x="2299" y="34"/>
                  </a:lnTo>
                  <a:close/>
                  <a:moveTo>
                    <a:pt x="1295" y="86"/>
                  </a:moveTo>
                  <a:cubicBezTo>
                    <a:pt x="1365" y="86"/>
                    <a:pt x="1365" y="86"/>
                    <a:pt x="1365" y="86"/>
                  </a:cubicBezTo>
                  <a:cubicBezTo>
                    <a:pt x="1468" y="86"/>
                    <a:pt x="1508" y="149"/>
                    <a:pt x="1508" y="224"/>
                  </a:cubicBezTo>
                  <a:cubicBezTo>
                    <a:pt x="1508" y="288"/>
                    <a:pt x="1476" y="362"/>
                    <a:pt x="1366" y="362"/>
                  </a:cubicBezTo>
                  <a:cubicBezTo>
                    <a:pt x="1295" y="362"/>
                    <a:pt x="1295" y="362"/>
                    <a:pt x="1295" y="362"/>
                  </a:cubicBezTo>
                  <a:lnTo>
                    <a:pt x="1295" y="86"/>
                  </a:lnTo>
                  <a:close/>
                  <a:moveTo>
                    <a:pt x="1187" y="6"/>
                  </a:moveTo>
                  <a:cubicBezTo>
                    <a:pt x="1187" y="442"/>
                    <a:pt x="1187" y="442"/>
                    <a:pt x="1187" y="442"/>
                  </a:cubicBezTo>
                  <a:cubicBezTo>
                    <a:pt x="1367" y="442"/>
                    <a:pt x="1367" y="442"/>
                    <a:pt x="1367" y="442"/>
                  </a:cubicBezTo>
                  <a:cubicBezTo>
                    <a:pt x="1541" y="442"/>
                    <a:pt x="1620" y="350"/>
                    <a:pt x="1620" y="224"/>
                  </a:cubicBezTo>
                  <a:cubicBezTo>
                    <a:pt x="1620" y="105"/>
                    <a:pt x="1538" y="6"/>
                    <a:pt x="1379" y="6"/>
                  </a:cubicBezTo>
                  <a:lnTo>
                    <a:pt x="1187" y="6"/>
                  </a:lnTo>
                  <a:close/>
                  <a:moveTo>
                    <a:pt x="718" y="86"/>
                  </a:moveTo>
                  <a:cubicBezTo>
                    <a:pt x="788" y="86"/>
                    <a:pt x="788" y="86"/>
                    <a:pt x="788" y="86"/>
                  </a:cubicBezTo>
                  <a:cubicBezTo>
                    <a:pt x="891" y="86"/>
                    <a:pt x="931" y="149"/>
                    <a:pt x="931" y="224"/>
                  </a:cubicBezTo>
                  <a:cubicBezTo>
                    <a:pt x="931" y="288"/>
                    <a:pt x="899" y="362"/>
                    <a:pt x="789" y="362"/>
                  </a:cubicBezTo>
                  <a:cubicBezTo>
                    <a:pt x="718" y="362"/>
                    <a:pt x="718" y="362"/>
                    <a:pt x="718" y="362"/>
                  </a:cubicBezTo>
                  <a:lnTo>
                    <a:pt x="718" y="86"/>
                  </a:lnTo>
                  <a:close/>
                  <a:moveTo>
                    <a:pt x="610" y="6"/>
                  </a:moveTo>
                  <a:cubicBezTo>
                    <a:pt x="610" y="442"/>
                    <a:pt x="610" y="442"/>
                    <a:pt x="610" y="442"/>
                  </a:cubicBezTo>
                  <a:cubicBezTo>
                    <a:pt x="790" y="442"/>
                    <a:pt x="790" y="442"/>
                    <a:pt x="790" y="442"/>
                  </a:cubicBezTo>
                  <a:cubicBezTo>
                    <a:pt x="964" y="442"/>
                    <a:pt x="1043" y="350"/>
                    <a:pt x="1043" y="224"/>
                  </a:cubicBezTo>
                  <a:cubicBezTo>
                    <a:pt x="1043" y="105"/>
                    <a:pt x="961" y="6"/>
                    <a:pt x="802" y="6"/>
                  </a:cubicBezTo>
                  <a:lnTo>
                    <a:pt x="610" y="6"/>
                  </a:lnTo>
                  <a:close/>
                  <a:moveTo>
                    <a:pt x="311" y="279"/>
                  </a:moveTo>
                  <a:cubicBezTo>
                    <a:pt x="177" y="279"/>
                    <a:pt x="177" y="279"/>
                    <a:pt x="177" y="279"/>
                  </a:cubicBezTo>
                  <a:cubicBezTo>
                    <a:pt x="241" y="110"/>
                    <a:pt x="241" y="110"/>
                    <a:pt x="241" y="110"/>
                  </a:cubicBezTo>
                  <a:lnTo>
                    <a:pt x="311" y="279"/>
                  </a:lnTo>
                  <a:close/>
                  <a:moveTo>
                    <a:pt x="302" y="6"/>
                  </a:moveTo>
                  <a:cubicBezTo>
                    <a:pt x="176" y="6"/>
                    <a:pt x="176" y="6"/>
                    <a:pt x="176" y="6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15" y="442"/>
                    <a:pt x="115" y="442"/>
                    <a:pt x="115" y="442"/>
                  </a:cubicBezTo>
                  <a:cubicBezTo>
                    <a:pt x="148" y="355"/>
                    <a:pt x="148" y="355"/>
                    <a:pt x="148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79" y="442"/>
                    <a:pt x="379" y="442"/>
                    <a:pt x="379" y="442"/>
                  </a:cubicBezTo>
                  <a:cubicBezTo>
                    <a:pt x="496" y="442"/>
                    <a:pt x="496" y="442"/>
                    <a:pt x="496" y="442"/>
                  </a:cubicBezTo>
                  <a:lnTo>
                    <a:pt x="30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1" name="Oval 6">
              <a:extLst>
                <a:ext uri="{FF2B5EF4-FFF2-40B4-BE49-F238E27FC236}">
                  <a16:creationId xmlns:a16="http://schemas.microsoft.com/office/drawing/2014/main" id="{CAF8605E-30DD-4D67-9A68-3FB0BDCC68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391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F1CE328E-7C38-4A26-83BB-49BAF56DC4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475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3" name="Oval 8">
              <a:extLst>
                <a:ext uri="{FF2B5EF4-FFF2-40B4-BE49-F238E27FC236}">
                  <a16:creationId xmlns:a16="http://schemas.microsoft.com/office/drawing/2014/main" id="{57E2DABF-BD7D-45C9-849C-0DC12953D0F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559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4" name="Oval 9">
              <a:extLst>
                <a:ext uri="{FF2B5EF4-FFF2-40B4-BE49-F238E27FC236}">
                  <a16:creationId xmlns:a16="http://schemas.microsoft.com/office/drawing/2014/main" id="{3016E75E-4176-4B18-BE39-0E8297333A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643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D2706EF9-56E1-4A0F-B446-E3F91FC2071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724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</p:grpSp>
    </p:spTree>
    <p:extLst>
      <p:ext uri="{BB962C8B-B14F-4D97-AF65-F5344CB8AC3E}">
        <p14:creationId xmlns:p14="http://schemas.microsoft.com/office/powerpoint/2010/main" val="7463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4B19C5E-C63D-4AE5-9662-2D47CD3E61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4" y="6404583"/>
            <a:ext cx="12212181" cy="45341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0AE24CA-A1B9-4507-8FC5-F08D7175BE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493" y="2519911"/>
            <a:ext cx="5755181" cy="89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FL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356659"/>
            <a:ext cx="10657184" cy="864096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340768"/>
            <a:ext cx="10657184" cy="4608512"/>
          </a:xfrm>
        </p:spPr>
        <p:txBody>
          <a:bodyPr>
            <a:normAutofit/>
          </a:bodyPr>
          <a:lstStyle>
            <a:lvl1pPr marL="380990" indent="-380990">
              <a:buFont typeface="Arial" panose="020B0604020202020204" pitchFamily="34" charset="0"/>
              <a:buChar char="•"/>
              <a:defRPr sz="2400"/>
            </a:lvl1pPr>
            <a:lvl2pPr marL="990575" indent="-380990">
              <a:buFont typeface="Arial" panose="020B0604020202020204" pitchFamily="34" charset="0"/>
              <a:buChar char="•"/>
              <a:defRPr sz="2400"/>
            </a:lvl2pPr>
            <a:lvl3pPr marL="1600160" indent="-380990">
              <a:buFont typeface="Arial" panose="020B0604020202020204" pitchFamily="34" charset="0"/>
              <a:buChar char="•"/>
              <a:defRPr sz="2400"/>
            </a:lvl3pPr>
            <a:lvl4pPr marL="2209745" indent="-380990">
              <a:buFont typeface="Arial" panose="020B0604020202020204" pitchFamily="34" charset="0"/>
              <a:buChar char="•"/>
              <a:defRPr sz="2400"/>
            </a:lvl4pPr>
            <a:lvl5pPr marL="2819330" indent="-380990">
              <a:buFont typeface="Arial" panose="020B0604020202020204" pitchFamily="34" charset="0"/>
              <a:buChar char="•"/>
              <a:defRPr sz="24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2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section w.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02DA7FA8-56FD-45BE-8695-2D11DB1F16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6" y="6415469"/>
            <a:ext cx="12212181" cy="453418"/>
          </a:xfrm>
          <a:prstGeom prst="rect">
            <a:avLst/>
          </a:prstGeom>
          <a:ln>
            <a:noFill/>
          </a:ln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F34FAF68-90D9-4517-8C8B-783AB2A737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0800000">
            <a:off x="-18774" y="1492250"/>
            <a:ext cx="10957487" cy="3440698"/>
          </a:xfrm>
          <a:custGeom>
            <a:avLst/>
            <a:gdLst>
              <a:gd name="connsiteX0" fmla="*/ 809235 w 22141544"/>
              <a:gd name="connsiteY0" fmla="*/ 0 h 7729084"/>
              <a:gd name="connsiteX1" fmla="*/ 21332309 w 22141544"/>
              <a:gd name="connsiteY1" fmla="*/ 0 h 7729084"/>
              <a:gd name="connsiteX2" fmla="*/ 22141544 w 22141544"/>
              <a:gd name="connsiteY2" fmla="*/ 809235 h 7729084"/>
              <a:gd name="connsiteX3" fmla="*/ 22141544 w 22141544"/>
              <a:gd name="connsiteY3" fmla="*/ 7729084 h 7729084"/>
              <a:gd name="connsiteX4" fmla="*/ 22141544 w 22141544"/>
              <a:gd name="connsiteY4" fmla="*/ 7729084 h 7729084"/>
              <a:gd name="connsiteX5" fmla="*/ 0 w 22141544"/>
              <a:gd name="connsiteY5" fmla="*/ 7729084 h 7729084"/>
              <a:gd name="connsiteX6" fmla="*/ 0 w 22141544"/>
              <a:gd name="connsiteY6" fmla="*/ 7729084 h 7729084"/>
              <a:gd name="connsiteX7" fmla="*/ 0 w 22141544"/>
              <a:gd name="connsiteY7" fmla="*/ 809235 h 7729084"/>
              <a:gd name="connsiteX8" fmla="*/ 809235 w 22141544"/>
              <a:gd name="connsiteY8" fmla="*/ 0 h 7729084"/>
              <a:gd name="connsiteX0" fmla="*/ 809235 w 23116080"/>
              <a:gd name="connsiteY0" fmla="*/ 0 h 7729084"/>
              <a:gd name="connsiteX1" fmla="*/ 21332309 w 23116080"/>
              <a:gd name="connsiteY1" fmla="*/ 0 h 7729084"/>
              <a:gd name="connsiteX2" fmla="*/ 22141544 w 23116080"/>
              <a:gd name="connsiteY2" fmla="*/ 7729084 h 7729084"/>
              <a:gd name="connsiteX3" fmla="*/ 22141544 w 23116080"/>
              <a:gd name="connsiteY3" fmla="*/ 7729084 h 7729084"/>
              <a:gd name="connsiteX4" fmla="*/ 0 w 23116080"/>
              <a:gd name="connsiteY4" fmla="*/ 7729084 h 7729084"/>
              <a:gd name="connsiteX5" fmla="*/ 0 w 23116080"/>
              <a:gd name="connsiteY5" fmla="*/ 7729084 h 7729084"/>
              <a:gd name="connsiteX6" fmla="*/ 0 w 23116080"/>
              <a:gd name="connsiteY6" fmla="*/ 809235 h 7729084"/>
              <a:gd name="connsiteX7" fmla="*/ 809235 w 23116080"/>
              <a:gd name="connsiteY7" fmla="*/ 0 h 7729084"/>
              <a:gd name="connsiteX0" fmla="*/ 809235 w 23576247"/>
              <a:gd name="connsiteY0" fmla="*/ 0 h 7729084"/>
              <a:gd name="connsiteX1" fmla="*/ 21985451 w 23576247"/>
              <a:gd name="connsiteY1" fmla="*/ 21771 h 7729084"/>
              <a:gd name="connsiteX2" fmla="*/ 22141544 w 23576247"/>
              <a:gd name="connsiteY2" fmla="*/ 7729084 h 7729084"/>
              <a:gd name="connsiteX3" fmla="*/ 22141544 w 23576247"/>
              <a:gd name="connsiteY3" fmla="*/ 7729084 h 7729084"/>
              <a:gd name="connsiteX4" fmla="*/ 0 w 23576247"/>
              <a:gd name="connsiteY4" fmla="*/ 7729084 h 7729084"/>
              <a:gd name="connsiteX5" fmla="*/ 0 w 23576247"/>
              <a:gd name="connsiteY5" fmla="*/ 7729084 h 7729084"/>
              <a:gd name="connsiteX6" fmla="*/ 0 w 23576247"/>
              <a:gd name="connsiteY6" fmla="*/ 809235 h 7729084"/>
              <a:gd name="connsiteX7" fmla="*/ 809235 w 23576247"/>
              <a:gd name="connsiteY7" fmla="*/ 0 h 7729084"/>
              <a:gd name="connsiteX0" fmla="*/ 809235 w 22141544"/>
              <a:gd name="connsiteY0" fmla="*/ 0 h 7729084"/>
              <a:gd name="connsiteX1" fmla="*/ 21985451 w 22141544"/>
              <a:gd name="connsiteY1" fmla="*/ 21771 h 7729084"/>
              <a:gd name="connsiteX2" fmla="*/ 22141544 w 22141544"/>
              <a:gd name="connsiteY2" fmla="*/ 7729084 h 7729084"/>
              <a:gd name="connsiteX3" fmla="*/ 22141544 w 22141544"/>
              <a:gd name="connsiteY3" fmla="*/ 7729084 h 7729084"/>
              <a:gd name="connsiteX4" fmla="*/ 0 w 22141544"/>
              <a:gd name="connsiteY4" fmla="*/ 7729084 h 7729084"/>
              <a:gd name="connsiteX5" fmla="*/ 0 w 22141544"/>
              <a:gd name="connsiteY5" fmla="*/ 7729084 h 7729084"/>
              <a:gd name="connsiteX6" fmla="*/ 0 w 22141544"/>
              <a:gd name="connsiteY6" fmla="*/ 809235 h 7729084"/>
              <a:gd name="connsiteX7" fmla="*/ 809235 w 22141544"/>
              <a:gd name="connsiteY7" fmla="*/ 0 h 7729084"/>
              <a:gd name="connsiteX0" fmla="*/ 809235 w 22141544"/>
              <a:gd name="connsiteY0" fmla="*/ 0 h 9427256"/>
              <a:gd name="connsiteX1" fmla="*/ 21985451 w 22141544"/>
              <a:gd name="connsiteY1" fmla="*/ 21771 h 9427256"/>
              <a:gd name="connsiteX2" fmla="*/ 22141544 w 22141544"/>
              <a:gd name="connsiteY2" fmla="*/ 7729084 h 9427256"/>
              <a:gd name="connsiteX3" fmla="*/ 21706115 w 22141544"/>
              <a:gd name="connsiteY3" fmla="*/ 9427256 h 9427256"/>
              <a:gd name="connsiteX4" fmla="*/ 0 w 22141544"/>
              <a:gd name="connsiteY4" fmla="*/ 7729084 h 9427256"/>
              <a:gd name="connsiteX5" fmla="*/ 0 w 22141544"/>
              <a:gd name="connsiteY5" fmla="*/ 7729084 h 9427256"/>
              <a:gd name="connsiteX6" fmla="*/ 0 w 22141544"/>
              <a:gd name="connsiteY6" fmla="*/ 809235 h 9427256"/>
              <a:gd name="connsiteX7" fmla="*/ 809235 w 22141544"/>
              <a:gd name="connsiteY7" fmla="*/ 0 h 9427256"/>
              <a:gd name="connsiteX0" fmla="*/ 809235 w 22141544"/>
              <a:gd name="connsiteY0" fmla="*/ 0 h 7729084"/>
              <a:gd name="connsiteX1" fmla="*/ 21985451 w 22141544"/>
              <a:gd name="connsiteY1" fmla="*/ 21771 h 7729084"/>
              <a:gd name="connsiteX2" fmla="*/ 22141544 w 22141544"/>
              <a:gd name="connsiteY2" fmla="*/ 7729084 h 7729084"/>
              <a:gd name="connsiteX3" fmla="*/ 0 w 22141544"/>
              <a:gd name="connsiteY3" fmla="*/ 7729084 h 7729084"/>
              <a:gd name="connsiteX4" fmla="*/ 0 w 22141544"/>
              <a:gd name="connsiteY4" fmla="*/ 7729084 h 7729084"/>
              <a:gd name="connsiteX5" fmla="*/ 0 w 22141544"/>
              <a:gd name="connsiteY5" fmla="*/ 809235 h 7729084"/>
              <a:gd name="connsiteX6" fmla="*/ 809235 w 22141544"/>
              <a:gd name="connsiteY6" fmla="*/ 0 h 7729084"/>
              <a:gd name="connsiteX0" fmla="*/ 809235 w 22076230"/>
              <a:gd name="connsiteY0" fmla="*/ 0 h 7729084"/>
              <a:gd name="connsiteX1" fmla="*/ 21985451 w 22076230"/>
              <a:gd name="connsiteY1" fmla="*/ 21771 h 7729084"/>
              <a:gd name="connsiteX2" fmla="*/ 22076230 w 22076230"/>
              <a:gd name="connsiteY2" fmla="*/ 7729084 h 7729084"/>
              <a:gd name="connsiteX3" fmla="*/ 0 w 22076230"/>
              <a:gd name="connsiteY3" fmla="*/ 7729084 h 7729084"/>
              <a:gd name="connsiteX4" fmla="*/ 0 w 22076230"/>
              <a:gd name="connsiteY4" fmla="*/ 7729084 h 7729084"/>
              <a:gd name="connsiteX5" fmla="*/ 0 w 22076230"/>
              <a:gd name="connsiteY5" fmla="*/ 809235 h 7729084"/>
              <a:gd name="connsiteX6" fmla="*/ 809235 w 22076230"/>
              <a:gd name="connsiteY6" fmla="*/ 0 h 7729084"/>
              <a:gd name="connsiteX0" fmla="*/ 809235 w 22076230"/>
              <a:gd name="connsiteY0" fmla="*/ 0 h 7729084"/>
              <a:gd name="connsiteX1" fmla="*/ 21985451 w 22076230"/>
              <a:gd name="connsiteY1" fmla="*/ 21771 h 7729084"/>
              <a:gd name="connsiteX2" fmla="*/ 22076230 w 22076230"/>
              <a:gd name="connsiteY2" fmla="*/ 7729084 h 7729084"/>
              <a:gd name="connsiteX3" fmla="*/ 0 w 22076230"/>
              <a:gd name="connsiteY3" fmla="*/ 7729084 h 7729084"/>
              <a:gd name="connsiteX4" fmla="*/ 0 w 22076230"/>
              <a:gd name="connsiteY4" fmla="*/ 7729084 h 7729084"/>
              <a:gd name="connsiteX5" fmla="*/ 0 w 22076230"/>
              <a:gd name="connsiteY5" fmla="*/ 809235 h 7729084"/>
              <a:gd name="connsiteX6" fmla="*/ 809235 w 22076230"/>
              <a:gd name="connsiteY6" fmla="*/ 0 h 7729084"/>
              <a:gd name="connsiteX0" fmla="*/ 809235 w 22099044"/>
              <a:gd name="connsiteY0" fmla="*/ 32270 h 7761354"/>
              <a:gd name="connsiteX1" fmla="*/ 22082499 w 22099044"/>
              <a:gd name="connsiteY1" fmla="*/ 0 h 7761354"/>
              <a:gd name="connsiteX2" fmla="*/ 22076230 w 22099044"/>
              <a:gd name="connsiteY2" fmla="*/ 7761354 h 7761354"/>
              <a:gd name="connsiteX3" fmla="*/ 0 w 22099044"/>
              <a:gd name="connsiteY3" fmla="*/ 7761354 h 7761354"/>
              <a:gd name="connsiteX4" fmla="*/ 0 w 22099044"/>
              <a:gd name="connsiteY4" fmla="*/ 7761354 h 7761354"/>
              <a:gd name="connsiteX5" fmla="*/ 0 w 22099044"/>
              <a:gd name="connsiteY5" fmla="*/ 841505 h 7761354"/>
              <a:gd name="connsiteX6" fmla="*/ 809235 w 22099044"/>
              <a:gd name="connsiteY6" fmla="*/ 32270 h 776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99044" h="7761354">
                <a:moveTo>
                  <a:pt x="809235" y="32270"/>
                </a:moveTo>
                <a:lnTo>
                  <a:pt x="22082499" y="0"/>
                </a:lnTo>
                <a:cubicBezTo>
                  <a:pt x="22132684" y="2202581"/>
                  <a:pt x="22050215" y="6516716"/>
                  <a:pt x="22076230" y="7761354"/>
                </a:cubicBezTo>
                <a:lnTo>
                  <a:pt x="0" y="7761354"/>
                </a:lnTo>
                <a:lnTo>
                  <a:pt x="0" y="7761354"/>
                </a:lnTo>
                <a:lnTo>
                  <a:pt x="0" y="841505"/>
                </a:lnTo>
                <a:cubicBezTo>
                  <a:pt x="0" y="394577"/>
                  <a:pt x="362307" y="32270"/>
                  <a:pt x="809235" y="32270"/>
                </a:cubicBezTo>
                <a:close/>
              </a:path>
            </a:pathLst>
          </a:custGeom>
          <a:solidFill>
            <a:schemeClr val="accent1">
              <a:alpha val="87059"/>
            </a:schemeClr>
          </a:solidFill>
          <a:ln>
            <a:solidFill>
              <a:srgbClr val="FFFFFF">
                <a:alpha val="0"/>
              </a:srgbClr>
            </a:solidFill>
          </a:ln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C4BBCB7-03B7-4D33-A903-39C53F736F88}"/>
              </a:ext>
            </a:extLst>
          </p:cNvPr>
          <p:cNvSpPr/>
          <p:nvPr userDrawn="1"/>
        </p:nvSpPr>
        <p:spPr>
          <a:xfrm>
            <a:off x="9093955" y="-320933"/>
            <a:ext cx="29113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</a:rPr>
              <a:t>[Please note! Image must be placed as background image]</a:t>
            </a:r>
            <a:endParaRPr lang="sv-SE" sz="900">
              <a:solidFill>
                <a:schemeClr val="tx1"/>
              </a:solidFill>
            </a:endParaRPr>
          </a:p>
        </p:txBody>
      </p:sp>
      <p:sp>
        <p:nvSpPr>
          <p:cNvPr id="20" name="Platshållare för text 13">
            <a:extLst>
              <a:ext uri="{FF2B5EF4-FFF2-40B4-BE49-F238E27FC236}">
                <a16:creationId xmlns:a16="http://schemas.microsoft.com/office/drawing/2014/main" id="{B3FE6489-11B6-4ABC-8AA6-282642B2A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16272" y="2732429"/>
            <a:ext cx="947662" cy="946943"/>
          </a:xfrm>
          <a:prstGeom prst="ellipse">
            <a:avLst/>
          </a:prstGeom>
          <a:solidFill>
            <a:schemeClr val="bg1"/>
          </a:solidFill>
          <a:ln>
            <a:solidFill>
              <a:srgbClr val="FFFFFF">
                <a:alpha val="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FontTx/>
              <a:buNone/>
              <a:defRPr sz="50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1</a:t>
            </a: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5DCDCD41-F36A-451E-8D40-B5B6B4B1D33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54720" y="6525024"/>
            <a:ext cx="1484662" cy="231055"/>
            <a:chOff x="12177" y="5390"/>
            <a:chExt cx="2577" cy="401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5CEE761E-5E8A-4308-B243-C456774556A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2177" y="5390"/>
              <a:ext cx="2577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A1C8F83-4DDB-4E51-B8AF-2224F4B73A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177" y="5474"/>
              <a:ext cx="2577" cy="238"/>
            </a:xfrm>
            <a:custGeom>
              <a:avLst/>
              <a:gdLst>
                <a:gd name="T0" fmla="*/ 4695 w 4908"/>
                <a:gd name="T1" fmla="*/ 362 h 448"/>
                <a:gd name="T2" fmla="*/ 4894 w 4908"/>
                <a:gd name="T3" fmla="*/ 257 h 448"/>
                <a:gd name="T4" fmla="*/ 4695 w 4908"/>
                <a:gd name="T5" fmla="*/ 177 h 448"/>
                <a:gd name="T6" fmla="*/ 4903 w 4908"/>
                <a:gd name="T7" fmla="*/ 86 h 448"/>
                <a:gd name="T8" fmla="*/ 4586 w 4908"/>
                <a:gd name="T9" fmla="*/ 6 h 448"/>
                <a:gd name="T10" fmla="*/ 4908 w 4908"/>
                <a:gd name="T11" fmla="*/ 442 h 448"/>
                <a:gd name="T12" fmla="*/ 4182 w 4908"/>
                <a:gd name="T13" fmla="*/ 86 h 448"/>
                <a:gd name="T14" fmla="*/ 4299 w 4908"/>
                <a:gd name="T15" fmla="*/ 135 h 448"/>
                <a:gd name="T16" fmla="*/ 4182 w 4908"/>
                <a:gd name="T17" fmla="*/ 185 h 448"/>
                <a:gd name="T18" fmla="*/ 4074 w 4908"/>
                <a:gd name="T19" fmla="*/ 6 h 448"/>
                <a:gd name="T20" fmla="*/ 4182 w 4908"/>
                <a:gd name="T21" fmla="*/ 442 h 448"/>
                <a:gd name="T22" fmla="*/ 4214 w 4908"/>
                <a:gd name="T23" fmla="*/ 265 h 448"/>
                <a:gd name="T24" fmla="*/ 4456 w 4908"/>
                <a:gd name="T25" fmla="*/ 442 h 448"/>
                <a:gd name="T26" fmla="*/ 4411 w 4908"/>
                <a:gd name="T27" fmla="*/ 131 h 448"/>
                <a:gd name="T28" fmla="*/ 4074 w 4908"/>
                <a:gd name="T29" fmla="*/ 6 h 448"/>
                <a:gd name="T30" fmla="*/ 3807 w 4908"/>
                <a:gd name="T31" fmla="*/ 249 h 448"/>
                <a:gd name="T32" fmla="*/ 3588 w 4908"/>
                <a:gd name="T33" fmla="*/ 256 h 448"/>
                <a:gd name="T34" fmla="*/ 3479 w 4908"/>
                <a:gd name="T35" fmla="*/ 6 h 448"/>
                <a:gd name="T36" fmla="*/ 3698 w 4908"/>
                <a:gd name="T37" fmla="*/ 448 h 448"/>
                <a:gd name="T38" fmla="*/ 3916 w 4908"/>
                <a:gd name="T39" fmla="*/ 6 h 448"/>
                <a:gd name="T40" fmla="*/ 3333 w 4908"/>
                <a:gd name="T41" fmla="*/ 309 h 448"/>
                <a:gd name="T42" fmla="*/ 3020 w 4908"/>
                <a:gd name="T43" fmla="*/ 223 h 448"/>
                <a:gd name="T44" fmla="*/ 3328 w 4908"/>
                <a:gd name="T45" fmla="*/ 135 h 448"/>
                <a:gd name="T46" fmla="*/ 3170 w 4908"/>
                <a:gd name="T47" fmla="*/ 0 h 448"/>
                <a:gd name="T48" fmla="*/ 3162 w 4908"/>
                <a:gd name="T49" fmla="*/ 448 h 448"/>
                <a:gd name="T50" fmla="*/ 3333 w 4908"/>
                <a:gd name="T51" fmla="*/ 309 h 448"/>
                <a:gd name="T52" fmla="*/ 2566 w 4908"/>
                <a:gd name="T53" fmla="*/ 362 h 448"/>
                <a:gd name="T54" fmla="*/ 2765 w 4908"/>
                <a:gd name="T55" fmla="*/ 257 h 448"/>
                <a:gd name="T56" fmla="*/ 2566 w 4908"/>
                <a:gd name="T57" fmla="*/ 177 h 448"/>
                <a:gd name="T58" fmla="*/ 2775 w 4908"/>
                <a:gd name="T59" fmla="*/ 86 h 448"/>
                <a:gd name="T60" fmla="*/ 2457 w 4908"/>
                <a:gd name="T61" fmla="*/ 6 h 448"/>
                <a:gd name="T62" fmla="*/ 2779 w 4908"/>
                <a:gd name="T63" fmla="*/ 442 h 448"/>
                <a:gd name="T64" fmla="*/ 2299 w 4908"/>
                <a:gd name="T65" fmla="*/ 34 h 448"/>
                <a:gd name="T66" fmla="*/ 1985 w 4908"/>
                <a:gd name="T67" fmla="*/ 125 h 448"/>
                <a:gd name="T68" fmla="*/ 2143 w 4908"/>
                <a:gd name="T69" fmla="*/ 368 h 448"/>
                <a:gd name="T70" fmla="*/ 1994 w 4908"/>
                <a:gd name="T71" fmla="*/ 405 h 448"/>
                <a:gd name="T72" fmla="*/ 2319 w 4908"/>
                <a:gd name="T73" fmla="*/ 315 h 448"/>
                <a:gd name="T74" fmla="*/ 2161 w 4908"/>
                <a:gd name="T75" fmla="*/ 80 h 448"/>
                <a:gd name="T76" fmla="*/ 2299 w 4908"/>
                <a:gd name="T77" fmla="*/ 34 h 448"/>
                <a:gd name="T78" fmla="*/ 1365 w 4908"/>
                <a:gd name="T79" fmla="*/ 86 h 448"/>
                <a:gd name="T80" fmla="*/ 1366 w 4908"/>
                <a:gd name="T81" fmla="*/ 362 h 448"/>
                <a:gd name="T82" fmla="*/ 1295 w 4908"/>
                <a:gd name="T83" fmla="*/ 86 h 448"/>
                <a:gd name="T84" fmla="*/ 1187 w 4908"/>
                <a:gd name="T85" fmla="*/ 442 h 448"/>
                <a:gd name="T86" fmla="*/ 1620 w 4908"/>
                <a:gd name="T87" fmla="*/ 224 h 448"/>
                <a:gd name="T88" fmla="*/ 1187 w 4908"/>
                <a:gd name="T89" fmla="*/ 6 h 448"/>
                <a:gd name="T90" fmla="*/ 788 w 4908"/>
                <a:gd name="T91" fmla="*/ 86 h 448"/>
                <a:gd name="T92" fmla="*/ 789 w 4908"/>
                <a:gd name="T93" fmla="*/ 362 h 448"/>
                <a:gd name="T94" fmla="*/ 718 w 4908"/>
                <a:gd name="T95" fmla="*/ 86 h 448"/>
                <a:gd name="T96" fmla="*/ 610 w 4908"/>
                <a:gd name="T97" fmla="*/ 442 h 448"/>
                <a:gd name="T98" fmla="*/ 1043 w 4908"/>
                <a:gd name="T99" fmla="*/ 224 h 448"/>
                <a:gd name="T100" fmla="*/ 610 w 4908"/>
                <a:gd name="T101" fmla="*/ 6 h 448"/>
                <a:gd name="T102" fmla="*/ 177 w 4908"/>
                <a:gd name="T103" fmla="*/ 279 h 448"/>
                <a:gd name="T104" fmla="*/ 311 w 4908"/>
                <a:gd name="T105" fmla="*/ 279 h 448"/>
                <a:gd name="T106" fmla="*/ 176 w 4908"/>
                <a:gd name="T107" fmla="*/ 6 h 448"/>
                <a:gd name="T108" fmla="*/ 115 w 4908"/>
                <a:gd name="T109" fmla="*/ 442 h 448"/>
                <a:gd name="T110" fmla="*/ 343 w 4908"/>
                <a:gd name="T111" fmla="*/ 355 h 448"/>
                <a:gd name="T112" fmla="*/ 496 w 4908"/>
                <a:gd name="T113" fmla="*/ 44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8" h="448">
                  <a:moveTo>
                    <a:pt x="4908" y="362"/>
                  </a:moveTo>
                  <a:cubicBezTo>
                    <a:pt x="4695" y="362"/>
                    <a:pt x="4695" y="362"/>
                    <a:pt x="4695" y="362"/>
                  </a:cubicBezTo>
                  <a:cubicBezTo>
                    <a:pt x="4695" y="257"/>
                    <a:pt x="4695" y="257"/>
                    <a:pt x="4695" y="257"/>
                  </a:cubicBezTo>
                  <a:cubicBezTo>
                    <a:pt x="4894" y="257"/>
                    <a:pt x="4894" y="257"/>
                    <a:pt x="4894" y="257"/>
                  </a:cubicBezTo>
                  <a:cubicBezTo>
                    <a:pt x="4894" y="177"/>
                    <a:pt x="4894" y="177"/>
                    <a:pt x="4894" y="177"/>
                  </a:cubicBezTo>
                  <a:cubicBezTo>
                    <a:pt x="4695" y="177"/>
                    <a:pt x="4695" y="177"/>
                    <a:pt x="4695" y="177"/>
                  </a:cubicBezTo>
                  <a:cubicBezTo>
                    <a:pt x="4695" y="86"/>
                    <a:pt x="4695" y="86"/>
                    <a:pt x="4695" y="86"/>
                  </a:cubicBezTo>
                  <a:cubicBezTo>
                    <a:pt x="4903" y="86"/>
                    <a:pt x="4903" y="86"/>
                    <a:pt x="4903" y="86"/>
                  </a:cubicBezTo>
                  <a:cubicBezTo>
                    <a:pt x="4903" y="6"/>
                    <a:pt x="4903" y="6"/>
                    <a:pt x="4903" y="6"/>
                  </a:cubicBezTo>
                  <a:cubicBezTo>
                    <a:pt x="4586" y="6"/>
                    <a:pt x="4586" y="6"/>
                    <a:pt x="4586" y="6"/>
                  </a:cubicBezTo>
                  <a:cubicBezTo>
                    <a:pt x="4586" y="442"/>
                    <a:pt x="4586" y="442"/>
                    <a:pt x="4586" y="442"/>
                  </a:cubicBezTo>
                  <a:cubicBezTo>
                    <a:pt x="4908" y="442"/>
                    <a:pt x="4908" y="442"/>
                    <a:pt x="4908" y="442"/>
                  </a:cubicBezTo>
                  <a:lnTo>
                    <a:pt x="4908" y="362"/>
                  </a:lnTo>
                  <a:close/>
                  <a:moveTo>
                    <a:pt x="4182" y="86"/>
                  </a:moveTo>
                  <a:cubicBezTo>
                    <a:pt x="4237" y="86"/>
                    <a:pt x="4237" y="86"/>
                    <a:pt x="4237" y="86"/>
                  </a:cubicBezTo>
                  <a:cubicBezTo>
                    <a:pt x="4278" y="86"/>
                    <a:pt x="4299" y="102"/>
                    <a:pt x="4299" y="135"/>
                  </a:cubicBezTo>
                  <a:cubicBezTo>
                    <a:pt x="4299" y="172"/>
                    <a:pt x="4270" y="185"/>
                    <a:pt x="4240" y="185"/>
                  </a:cubicBezTo>
                  <a:cubicBezTo>
                    <a:pt x="4182" y="185"/>
                    <a:pt x="4182" y="185"/>
                    <a:pt x="4182" y="185"/>
                  </a:cubicBezTo>
                  <a:lnTo>
                    <a:pt x="4182" y="86"/>
                  </a:lnTo>
                  <a:close/>
                  <a:moveTo>
                    <a:pt x="4074" y="6"/>
                  </a:moveTo>
                  <a:cubicBezTo>
                    <a:pt x="4074" y="442"/>
                    <a:pt x="4074" y="442"/>
                    <a:pt x="4074" y="442"/>
                  </a:cubicBezTo>
                  <a:cubicBezTo>
                    <a:pt x="4182" y="442"/>
                    <a:pt x="4182" y="442"/>
                    <a:pt x="4182" y="442"/>
                  </a:cubicBezTo>
                  <a:cubicBezTo>
                    <a:pt x="4182" y="265"/>
                    <a:pt x="4182" y="265"/>
                    <a:pt x="4182" y="265"/>
                  </a:cubicBezTo>
                  <a:cubicBezTo>
                    <a:pt x="4214" y="265"/>
                    <a:pt x="4214" y="265"/>
                    <a:pt x="4214" y="265"/>
                  </a:cubicBezTo>
                  <a:cubicBezTo>
                    <a:pt x="4273" y="265"/>
                    <a:pt x="4290" y="348"/>
                    <a:pt x="4337" y="442"/>
                  </a:cubicBezTo>
                  <a:cubicBezTo>
                    <a:pt x="4456" y="442"/>
                    <a:pt x="4456" y="442"/>
                    <a:pt x="4456" y="442"/>
                  </a:cubicBezTo>
                  <a:cubicBezTo>
                    <a:pt x="4395" y="314"/>
                    <a:pt x="4381" y="260"/>
                    <a:pt x="4337" y="238"/>
                  </a:cubicBezTo>
                  <a:cubicBezTo>
                    <a:pt x="4386" y="215"/>
                    <a:pt x="4411" y="179"/>
                    <a:pt x="4411" y="131"/>
                  </a:cubicBezTo>
                  <a:cubicBezTo>
                    <a:pt x="4411" y="66"/>
                    <a:pt x="4358" y="6"/>
                    <a:pt x="4269" y="6"/>
                  </a:cubicBezTo>
                  <a:lnTo>
                    <a:pt x="4074" y="6"/>
                  </a:lnTo>
                  <a:close/>
                  <a:moveTo>
                    <a:pt x="3807" y="6"/>
                  </a:moveTo>
                  <a:cubicBezTo>
                    <a:pt x="3807" y="249"/>
                    <a:pt x="3807" y="249"/>
                    <a:pt x="3807" y="249"/>
                  </a:cubicBezTo>
                  <a:cubicBezTo>
                    <a:pt x="3807" y="327"/>
                    <a:pt x="3754" y="357"/>
                    <a:pt x="3696" y="357"/>
                  </a:cubicBezTo>
                  <a:cubicBezTo>
                    <a:pt x="3634" y="357"/>
                    <a:pt x="3588" y="319"/>
                    <a:pt x="3588" y="256"/>
                  </a:cubicBezTo>
                  <a:cubicBezTo>
                    <a:pt x="3588" y="6"/>
                    <a:pt x="3588" y="6"/>
                    <a:pt x="3588" y="6"/>
                  </a:cubicBezTo>
                  <a:cubicBezTo>
                    <a:pt x="3479" y="6"/>
                    <a:pt x="3479" y="6"/>
                    <a:pt x="3479" y="6"/>
                  </a:cubicBezTo>
                  <a:cubicBezTo>
                    <a:pt x="3479" y="254"/>
                    <a:pt x="3479" y="254"/>
                    <a:pt x="3479" y="254"/>
                  </a:cubicBezTo>
                  <a:cubicBezTo>
                    <a:pt x="3479" y="389"/>
                    <a:pt x="3571" y="448"/>
                    <a:pt x="3698" y="448"/>
                  </a:cubicBezTo>
                  <a:cubicBezTo>
                    <a:pt x="3817" y="448"/>
                    <a:pt x="3916" y="398"/>
                    <a:pt x="3916" y="253"/>
                  </a:cubicBezTo>
                  <a:cubicBezTo>
                    <a:pt x="3916" y="6"/>
                    <a:pt x="3916" y="6"/>
                    <a:pt x="3916" y="6"/>
                  </a:cubicBezTo>
                  <a:lnTo>
                    <a:pt x="3807" y="6"/>
                  </a:lnTo>
                  <a:close/>
                  <a:moveTo>
                    <a:pt x="3333" y="309"/>
                  </a:moveTo>
                  <a:cubicBezTo>
                    <a:pt x="3270" y="339"/>
                    <a:pt x="3232" y="357"/>
                    <a:pt x="3175" y="357"/>
                  </a:cubicBezTo>
                  <a:cubicBezTo>
                    <a:pt x="3084" y="357"/>
                    <a:pt x="3020" y="301"/>
                    <a:pt x="3020" y="223"/>
                  </a:cubicBezTo>
                  <a:cubicBezTo>
                    <a:pt x="3020" y="146"/>
                    <a:pt x="3085" y="91"/>
                    <a:pt x="3178" y="91"/>
                  </a:cubicBezTo>
                  <a:cubicBezTo>
                    <a:pt x="3231" y="91"/>
                    <a:pt x="3280" y="109"/>
                    <a:pt x="3328" y="135"/>
                  </a:cubicBezTo>
                  <a:cubicBezTo>
                    <a:pt x="3328" y="38"/>
                    <a:pt x="3328" y="38"/>
                    <a:pt x="3328" y="38"/>
                  </a:cubicBezTo>
                  <a:cubicBezTo>
                    <a:pt x="3285" y="13"/>
                    <a:pt x="3231" y="0"/>
                    <a:pt x="3170" y="0"/>
                  </a:cubicBezTo>
                  <a:cubicBezTo>
                    <a:pt x="3003" y="0"/>
                    <a:pt x="2908" y="109"/>
                    <a:pt x="2908" y="225"/>
                  </a:cubicBezTo>
                  <a:cubicBezTo>
                    <a:pt x="2908" y="338"/>
                    <a:pt x="2992" y="448"/>
                    <a:pt x="3162" y="448"/>
                  </a:cubicBezTo>
                  <a:cubicBezTo>
                    <a:pt x="3226" y="448"/>
                    <a:pt x="3272" y="435"/>
                    <a:pt x="3333" y="404"/>
                  </a:cubicBezTo>
                  <a:lnTo>
                    <a:pt x="3333" y="309"/>
                  </a:lnTo>
                  <a:close/>
                  <a:moveTo>
                    <a:pt x="2779" y="362"/>
                  </a:moveTo>
                  <a:cubicBezTo>
                    <a:pt x="2566" y="362"/>
                    <a:pt x="2566" y="362"/>
                    <a:pt x="2566" y="362"/>
                  </a:cubicBezTo>
                  <a:cubicBezTo>
                    <a:pt x="2566" y="257"/>
                    <a:pt x="2566" y="257"/>
                    <a:pt x="2566" y="257"/>
                  </a:cubicBezTo>
                  <a:cubicBezTo>
                    <a:pt x="2765" y="257"/>
                    <a:pt x="2765" y="257"/>
                    <a:pt x="2765" y="257"/>
                  </a:cubicBezTo>
                  <a:cubicBezTo>
                    <a:pt x="2765" y="177"/>
                    <a:pt x="2765" y="177"/>
                    <a:pt x="2765" y="177"/>
                  </a:cubicBezTo>
                  <a:cubicBezTo>
                    <a:pt x="2566" y="177"/>
                    <a:pt x="2566" y="177"/>
                    <a:pt x="2566" y="177"/>
                  </a:cubicBezTo>
                  <a:cubicBezTo>
                    <a:pt x="2566" y="86"/>
                    <a:pt x="2566" y="86"/>
                    <a:pt x="2566" y="86"/>
                  </a:cubicBezTo>
                  <a:cubicBezTo>
                    <a:pt x="2775" y="86"/>
                    <a:pt x="2775" y="86"/>
                    <a:pt x="2775" y="86"/>
                  </a:cubicBezTo>
                  <a:cubicBezTo>
                    <a:pt x="2775" y="6"/>
                    <a:pt x="2775" y="6"/>
                    <a:pt x="2775" y="6"/>
                  </a:cubicBezTo>
                  <a:cubicBezTo>
                    <a:pt x="2457" y="6"/>
                    <a:pt x="2457" y="6"/>
                    <a:pt x="2457" y="6"/>
                  </a:cubicBezTo>
                  <a:cubicBezTo>
                    <a:pt x="2457" y="442"/>
                    <a:pt x="2457" y="442"/>
                    <a:pt x="2457" y="442"/>
                  </a:cubicBezTo>
                  <a:cubicBezTo>
                    <a:pt x="2779" y="442"/>
                    <a:pt x="2779" y="442"/>
                    <a:pt x="2779" y="442"/>
                  </a:cubicBezTo>
                  <a:lnTo>
                    <a:pt x="2779" y="362"/>
                  </a:lnTo>
                  <a:close/>
                  <a:moveTo>
                    <a:pt x="2299" y="34"/>
                  </a:moveTo>
                  <a:cubicBezTo>
                    <a:pt x="2244" y="10"/>
                    <a:pt x="2200" y="0"/>
                    <a:pt x="2151" y="0"/>
                  </a:cubicBezTo>
                  <a:cubicBezTo>
                    <a:pt x="2050" y="0"/>
                    <a:pt x="1985" y="50"/>
                    <a:pt x="1985" y="125"/>
                  </a:cubicBezTo>
                  <a:cubicBezTo>
                    <a:pt x="1985" y="282"/>
                    <a:pt x="2207" y="256"/>
                    <a:pt x="2207" y="327"/>
                  </a:cubicBezTo>
                  <a:cubicBezTo>
                    <a:pt x="2207" y="353"/>
                    <a:pt x="2184" y="368"/>
                    <a:pt x="2143" y="368"/>
                  </a:cubicBezTo>
                  <a:cubicBezTo>
                    <a:pt x="2095" y="368"/>
                    <a:pt x="2056" y="353"/>
                    <a:pt x="1994" y="311"/>
                  </a:cubicBezTo>
                  <a:cubicBezTo>
                    <a:pt x="1994" y="405"/>
                    <a:pt x="1994" y="405"/>
                    <a:pt x="1994" y="405"/>
                  </a:cubicBezTo>
                  <a:cubicBezTo>
                    <a:pt x="2037" y="428"/>
                    <a:pt x="2075" y="448"/>
                    <a:pt x="2151" y="448"/>
                  </a:cubicBezTo>
                  <a:cubicBezTo>
                    <a:pt x="2248" y="448"/>
                    <a:pt x="2319" y="399"/>
                    <a:pt x="2319" y="315"/>
                  </a:cubicBezTo>
                  <a:cubicBezTo>
                    <a:pt x="2319" y="163"/>
                    <a:pt x="2097" y="181"/>
                    <a:pt x="2097" y="116"/>
                  </a:cubicBezTo>
                  <a:cubicBezTo>
                    <a:pt x="2097" y="94"/>
                    <a:pt x="2122" y="80"/>
                    <a:pt x="2161" y="80"/>
                  </a:cubicBezTo>
                  <a:cubicBezTo>
                    <a:pt x="2198" y="80"/>
                    <a:pt x="2235" y="91"/>
                    <a:pt x="2299" y="119"/>
                  </a:cubicBezTo>
                  <a:lnTo>
                    <a:pt x="2299" y="34"/>
                  </a:lnTo>
                  <a:close/>
                  <a:moveTo>
                    <a:pt x="1295" y="86"/>
                  </a:moveTo>
                  <a:cubicBezTo>
                    <a:pt x="1365" y="86"/>
                    <a:pt x="1365" y="86"/>
                    <a:pt x="1365" y="86"/>
                  </a:cubicBezTo>
                  <a:cubicBezTo>
                    <a:pt x="1468" y="86"/>
                    <a:pt x="1508" y="149"/>
                    <a:pt x="1508" y="224"/>
                  </a:cubicBezTo>
                  <a:cubicBezTo>
                    <a:pt x="1508" y="288"/>
                    <a:pt x="1476" y="362"/>
                    <a:pt x="1366" y="362"/>
                  </a:cubicBezTo>
                  <a:cubicBezTo>
                    <a:pt x="1295" y="362"/>
                    <a:pt x="1295" y="362"/>
                    <a:pt x="1295" y="362"/>
                  </a:cubicBezTo>
                  <a:lnTo>
                    <a:pt x="1295" y="86"/>
                  </a:lnTo>
                  <a:close/>
                  <a:moveTo>
                    <a:pt x="1187" y="6"/>
                  </a:moveTo>
                  <a:cubicBezTo>
                    <a:pt x="1187" y="442"/>
                    <a:pt x="1187" y="442"/>
                    <a:pt x="1187" y="442"/>
                  </a:cubicBezTo>
                  <a:cubicBezTo>
                    <a:pt x="1367" y="442"/>
                    <a:pt x="1367" y="442"/>
                    <a:pt x="1367" y="442"/>
                  </a:cubicBezTo>
                  <a:cubicBezTo>
                    <a:pt x="1541" y="442"/>
                    <a:pt x="1620" y="350"/>
                    <a:pt x="1620" y="224"/>
                  </a:cubicBezTo>
                  <a:cubicBezTo>
                    <a:pt x="1620" y="105"/>
                    <a:pt x="1538" y="6"/>
                    <a:pt x="1379" y="6"/>
                  </a:cubicBezTo>
                  <a:lnTo>
                    <a:pt x="1187" y="6"/>
                  </a:lnTo>
                  <a:close/>
                  <a:moveTo>
                    <a:pt x="718" y="86"/>
                  </a:moveTo>
                  <a:cubicBezTo>
                    <a:pt x="788" y="86"/>
                    <a:pt x="788" y="86"/>
                    <a:pt x="788" y="86"/>
                  </a:cubicBezTo>
                  <a:cubicBezTo>
                    <a:pt x="891" y="86"/>
                    <a:pt x="931" y="149"/>
                    <a:pt x="931" y="224"/>
                  </a:cubicBezTo>
                  <a:cubicBezTo>
                    <a:pt x="931" y="288"/>
                    <a:pt x="899" y="362"/>
                    <a:pt x="789" y="362"/>
                  </a:cubicBezTo>
                  <a:cubicBezTo>
                    <a:pt x="718" y="362"/>
                    <a:pt x="718" y="362"/>
                    <a:pt x="718" y="362"/>
                  </a:cubicBezTo>
                  <a:lnTo>
                    <a:pt x="718" y="86"/>
                  </a:lnTo>
                  <a:close/>
                  <a:moveTo>
                    <a:pt x="610" y="6"/>
                  </a:moveTo>
                  <a:cubicBezTo>
                    <a:pt x="610" y="442"/>
                    <a:pt x="610" y="442"/>
                    <a:pt x="610" y="442"/>
                  </a:cubicBezTo>
                  <a:cubicBezTo>
                    <a:pt x="790" y="442"/>
                    <a:pt x="790" y="442"/>
                    <a:pt x="790" y="442"/>
                  </a:cubicBezTo>
                  <a:cubicBezTo>
                    <a:pt x="964" y="442"/>
                    <a:pt x="1043" y="350"/>
                    <a:pt x="1043" y="224"/>
                  </a:cubicBezTo>
                  <a:cubicBezTo>
                    <a:pt x="1043" y="105"/>
                    <a:pt x="961" y="6"/>
                    <a:pt x="802" y="6"/>
                  </a:cubicBezTo>
                  <a:lnTo>
                    <a:pt x="610" y="6"/>
                  </a:lnTo>
                  <a:close/>
                  <a:moveTo>
                    <a:pt x="311" y="279"/>
                  </a:moveTo>
                  <a:cubicBezTo>
                    <a:pt x="177" y="279"/>
                    <a:pt x="177" y="279"/>
                    <a:pt x="177" y="279"/>
                  </a:cubicBezTo>
                  <a:cubicBezTo>
                    <a:pt x="241" y="110"/>
                    <a:pt x="241" y="110"/>
                    <a:pt x="241" y="110"/>
                  </a:cubicBezTo>
                  <a:lnTo>
                    <a:pt x="311" y="279"/>
                  </a:lnTo>
                  <a:close/>
                  <a:moveTo>
                    <a:pt x="302" y="6"/>
                  </a:moveTo>
                  <a:cubicBezTo>
                    <a:pt x="176" y="6"/>
                    <a:pt x="176" y="6"/>
                    <a:pt x="176" y="6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15" y="442"/>
                    <a:pt x="115" y="442"/>
                    <a:pt x="115" y="442"/>
                  </a:cubicBezTo>
                  <a:cubicBezTo>
                    <a:pt x="148" y="355"/>
                    <a:pt x="148" y="355"/>
                    <a:pt x="148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79" y="442"/>
                    <a:pt x="379" y="442"/>
                    <a:pt x="379" y="442"/>
                  </a:cubicBezTo>
                  <a:cubicBezTo>
                    <a:pt x="496" y="442"/>
                    <a:pt x="496" y="442"/>
                    <a:pt x="496" y="442"/>
                  </a:cubicBezTo>
                  <a:lnTo>
                    <a:pt x="30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63CC1DDB-51DD-4EFC-8B49-50F6BA965E5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391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6" name="Oval 7">
              <a:extLst>
                <a:ext uri="{FF2B5EF4-FFF2-40B4-BE49-F238E27FC236}">
                  <a16:creationId xmlns:a16="http://schemas.microsoft.com/office/drawing/2014/main" id="{691DC35E-51B9-45AE-A0B9-3864414A2E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475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7" name="Oval 8">
              <a:extLst>
                <a:ext uri="{FF2B5EF4-FFF2-40B4-BE49-F238E27FC236}">
                  <a16:creationId xmlns:a16="http://schemas.microsoft.com/office/drawing/2014/main" id="{8BEDBAE6-BED7-41D8-8366-5202066B902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559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5FF3357E-EF48-4FD3-8B52-A165B11B5FD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643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1FF8BE9B-AB4D-4C5C-9737-082B7725470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724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</p:grpSp>
      <p:sp>
        <p:nvSpPr>
          <p:cNvPr id="21" name="Platshållare för text 4">
            <a:extLst>
              <a:ext uri="{FF2B5EF4-FFF2-40B4-BE49-F238E27FC236}">
                <a16:creationId xmlns:a16="http://schemas.microsoft.com/office/drawing/2014/main" id="{01FB4B52-AEB3-43E8-A326-3FD962009B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3003" y="1492251"/>
            <a:ext cx="8899207" cy="3440698"/>
          </a:xfrm>
        </p:spPr>
        <p:txBody>
          <a:bodyPr anchor="ctr"/>
          <a:lstStyle>
            <a:lvl1pPr marL="0" indent="0">
              <a:spcBef>
                <a:spcPts val="0"/>
              </a:spcBef>
              <a:buFontTx/>
              <a:buNone/>
              <a:defRPr sz="5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New section title w. image </a:t>
            </a:r>
            <a:br>
              <a:rPr lang="sv-SE"/>
            </a:br>
            <a:r>
              <a:rPr lang="sv-SE"/>
              <a:t>Image – White type</a:t>
            </a:r>
            <a:br>
              <a:rPr lang="sv-SE"/>
            </a:br>
            <a:r>
              <a:rPr lang="sv-SE"/>
              <a:t>(Use white or blue box)</a:t>
            </a:r>
          </a:p>
        </p:txBody>
      </p:sp>
    </p:spTree>
    <p:extLst>
      <p:ext uri="{BB962C8B-B14F-4D97-AF65-F5344CB8AC3E}">
        <p14:creationId xmlns:p14="http://schemas.microsoft.com/office/powerpoint/2010/main" val="8253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935" y="453431"/>
            <a:ext cx="11183150" cy="51698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Main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3841" y="1494001"/>
            <a:ext cx="11189684" cy="4473412"/>
          </a:xfrm>
        </p:spPr>
        <p:txBody>
          <a:bodyPr/>
          <a:lstStyle>
            <a:lvl1pPr>
              <a:buSzPct val="107000"/>
              <a:defRPr sz="2200"/>
            </a:lvl1pPr>
            <a:lvl2pPr>
              <a:buSzPct val="107000"/>
              <a:defRPr sz="2000" baseline="0"/>
            </a:lvl2pPr>
            <a:lvl3pPr marL="1142886" indent="-228577">
              <a:buSzPct val="107000"/>
              <a:buFont typeface="Symbol" panose="05050102010706020507" pitchFamily="18" charset="2"/>
              <a:buChar char="·"/>
              <a:defRPr sz="2000"/>
            </a:lvl3pPr>
            <a:lvl4pPr>
              <a:buSzPct val="107000"/>
              <a:defRPr sz="2000" baseline="0"/>
            </a:lvl4pPr>
            <a:lvl5pPr marL="2057195" indent="-228577">
              <a:buSzPct val="107000"/>
              <a:buFont typeface="Symbol" panose="05050102010706020507" pitchFamily="18" charset="2"/>
              <a:buChar char="·"/>
              <a:defRPr sz="2000" baseline="0"/>
            </a:lvl5pPr>
          </a:lstStyle>
          <a:p>
            <a:pPr lvl="0"/>
            <a:r>
              <a:rPr lang="sv-SE"/>
              <a:t>Click here to change the copy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9EAD5F0-994C-4443-BA50-0D590A188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934" y="998388"/>
            <a:ext cx="11183744" cy="287716"/>
          </a:xfrm>
        </p:spPr>
        <p:txBody>
          <a:bodyPr/>
          <a:lstStyle>
            <a:lvl1pPr marL="0" indent="0">
              <a:buFontTx/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42012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/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934" y="453430"/>
            <a:ext cx="5345304" cy="516600"/>
          </a:xfrm>
        </p:spPr>
        <p:txBody>
          <a:bodyPr anchor="t"/>
          <a:lstStyle>
            <a:lvl1pPr>
              <a:defRPr/>
            </a:lvl1pPr>
          </a:lstStyle>
          <a:p>
            <a:r>
              <a:rPr lang="sv-SE"/>
              <a:t>Copy/content 2 columns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3935" y="1494000"/>
            <a:ext cx="5339653" cy="4473413"/>
          </a:xfrm>
        </p:spPr>
        <p:txBody>
          <a:bodyPr/>
          <a:lstStyle>
            <a:lvl1pPr marL="228577" indent="-228577">
              <a:buFont typeface="Symbol" panose="05050102010706020507" pitchFamily="18" charset="2"/>
              <a:buChar char="·"/>
              <a:defRPr sz="2200"/>
            </a:lvl1pPr>
            <a:lvl2pPr>
              <a:defRPr sz="2000"/>
            </a:lvl2pPr>
            <a:lvl3pPr marL="1142886" indent="-228577">
              <a:buFont typeface="Symbol" panose="05050102010706020507" pitchFamily="18" charset="2"/>
              <a:buChar char="·"/>
              <a:defRPr sz="2000"/>
            </a:lvl3pPr>
            <a:lvl4pPr>
              <a:defRPr sz="2000"/>
            </a:lvl4pPr>
            <a:lvl5pPr marL="2057195" indent="-228577">
              <a:buFont typeface="Symbol" panose="05050102010706020507" pitchFamily="18" charset="2"/>
              <a:buChar char="·"/>
              <a:defRPr sz="2000"/>
            </a:lvl5pPr>
          </a:lstStyle>
          <a:p>
            <a:pPr lvl="0"/>
            <a:r>
              <a:rPr lang="sv-SE"/>
              <a:t>Copy here 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1DBACA-D7FD-40A1-B08D-4D1E90A64A7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58937" y="1494000"/>
            <a:ext cx="5334588" cy="4473413"/>
          </a:xfrm>
        </p:spPr>
        <p:txBody>
          <a:bodyPr/>
          <a:lstStyle>
            <a:lvl1pPr marL="228577" indent="-228577">
              <a:buFont typeface="Symbol" panose="05050102010706020507" pitchFamily="18" charset="2"/>
              <a:buChar char="·"/>
              <a:defRPr sz="2200"/>
            </a:lvl1pPr>
            <a:lvl2pPr>
              <a:defRPr sz="2000"/>
            </a:lvl2pPr>
            <a:lvl3pPr marL="1142886" indent="-228577">
              <a:buFont typeface="Symbol" panose="05050102010706020507" pitchFamily="18" charset="2"/>
              <a:buChar char="·"/>
              <a:defRPr sz="2000"/>
            </a:lvl3pPr>
            <a:lvl4pPr>
              <a:defRPr sz="2000"/>
            </a:lvl4pPr>
            <a:lvl5pPr marL="2057195" indent="-228577">
              <a:buFont typeface="Symbol" panose="05050102010706020507" pitchFamily="18" charset="2"/>
              <a:buChar char="·"/>
              <a:defRPr sz="2000"/>
            </a:lvl5pPr>
          </a:lstStyle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850890A-2EDF-46E3-B3F9-E00EBB64E7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8938" y="455766"/>
            <a:ext cx="5321955" cy="516600"/>
          </a:xfrm>
        </p:spPr>
        <p:txBody>
          <a:bodyPr anchor="t"/>
          <a:lstStyle>
            <a:lvl1pPr marL="0" indent="0">
              <a:buFontTx/>
              <a:buNone/>
              <a:defRPr lang="sv-SE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Copy/content 2 columns</a:t>
            </a:r>
          </a:p>
        </p:txBody>
      </p:sp>
    </p:spTree>
    <p:extLst>
      <p:ext uri="{BB962C8B-B14F-4D97-AF65-F5344CB8AC3E}">
        <p14:creationId xmlns:p14="http://schemas.microsoft.com/office/powerpoint/2010/main" val="24792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.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935" y="453430"/>
            <a:ext cx="5339686" cy="516600"/>
          </a:xfrm>
        </p:spPr>
        <p:txBody>
          <a:bodyPr anchor="t"/>
          <a:lstStyle>
            <a:lvl1pPr>
              <a:defRPr lang="sv-SE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sv-SE"/>
              <a:t>2 columns header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3935" y="1494002"/>
            <a:ext cx="5339686" cy="44734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 marL="1142886" indent="-228577">
              <a:buFont typeface="Symbol" panose="05050102010706020507" pitchFamily="18" charset="2"/>
              <a:buChar char="·"/>
              <a:defRPr sz="2000"/>
            </a:lvl3pPr>
            <a:lvl4pPr>
              <a:defRPr sz="2000"/>
            </a:lvl4pPr>
            <a:lvl5pPr marL="2057195" indent="-228577">
              <a:buFont typeface="Symbol" panose="05050102010706020507" pitchFamily="18" charset="2"/>
              <a:buChar char="·"/>
              <a:defRPr sz="2000"/>
            </a:lvl5pPr>
          </a:lstStyle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1DBACA-D7FD-40A1-B08D-4D1E90A64A7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57733" y="1494002"/>
            <a:ext cx="5323160" cy="44734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 marL="1142886" indent="-228577">
              <a:buFont typeface="Symbol" panose="05050102010706020507" pitchFamily="18" charset="2"/>
              <a:buChar char="·"/>
              <a:defRPr sz="2000"/>
            </a:lvl3pPr>
            <a:lvl4pPr>
              <a:defRPr sz="2000"/>
            </a:lvl4pPr>
            <a:lvl5pPr marL="2057195" indent="-228577">
              <a:buFont typeface="Symbol" panose="05050102010706020507" pitchFamily="18" charset="2"/>
              <a:buChar char="·"/>
              <a:defRPr sz="2000"/>
            </a:lvl5pPr>
          </a:lstStyle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850890A-2EDF-46E3-B3F9-E00EBB64E7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3174" y="453430"/>
            <a:ext cx="5328387" cy="516600"/>
          </a:xfrm>
        </p:spPr>
        <p:txBody>
          <a:bodyPr anchor="t"/>
          <a:lstStyle>
            <a:lvl1pPr marL="0" indent="0">
              <a:buFontTx/>
              <a:buNone/>
              <a:defRPr lang="sv-SE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2 columns header</a:t>
            </a: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6E458F7F-E97E-40F3-898D-26D50C8DD6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935" y="998390"/>
            <a:ext cx="5339686" cy="288000"/>
          </a:xfrm>
        </p:spPr>
        <p:txBody>
          <a:bodyPr/>
          <a:lstStyle>
            <a:lvl1pPr marL="0" indent="0">
              <a:buFontTx/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err="1"/>
              <a:t>Subheader</a:t>
            </a:r>
            <a:endParaRPr lang="sv-SE"/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2692E038-4F78-4256-AAF5-FC14040390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3174" y="998390"/>
            <a:ext cx="5337867" cy="288000"/>
          </a:xfrm>
        </p:spPr>
        <p:txBody>
          <a:bodyPr/>
          <a:lstStyle>
            <a:lvl1pPr marL="0" indent="0">
              <a:buFontTx/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err="1"/>
              <a:t>Subheader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38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left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936" y="453430"/>
            <a:ext cx="5339905" cy="516600"/>
          </a:xfrm>
        </p:spPr>
        <p:txBody>
          <a:bodyPr/>
          <a:lstStyle>
            <a:lvl1pPr>
              <a:defRPr lang="sv-SE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sv-SE"/>
              <a:t>Short header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3935" y="1494002"/>
            <a:ext cx="5339686" cy="44734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 marL="1142886" indent="-228577">
              <a:buFont typeface="Symbol" panose="05050102010706020507" pitchFamily="18" charset="2"/>
              <a:buChar char="·"/>
              <a:defRPr sz="2000"/>
            </a:lvl3pPr>
            <a:lvl4pPr>
              <a:defRPr sz="2000"/>
            </a:lvl4pPr>
            <a:lvl5pPr marL="2057195" indent="-228577">
              <a:buFont typeface="Symbol" panose="05050102010706020507" pitchFamily="18" charset="2"/>
              <a:buChar char="·"/>
              <a:defRPr sz="2000"/>
            </a:lvl5pPr>
          </a:lstStyle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8027CBC-49C1-43A7-ACFE-2377E75164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8413" y="0"/>
            <a:ext cx="5843586" cy="6423945"/>
          </a:xfrm>
          <a:solidFill>
            <a:schemeClr val="bg2"/>
          </a:solidFill>
          <a:ln>
            <a:noFill/>
          </a:ln>
        </p:spPr>
        <p:txBody>
          <a:bodyPr tIns="612000"/>
          <a:lstStyle>
            <a:lvl1pPr marL="0" indent="0" algn="ctr">
              <a:buFontTx/>
              <a:buNone/>
              <a:defRPr lang="en-US" sz="1250" b="0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pl-PL" sz="125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Kliknij ikonę, aby dodać obraz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269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8027CBC-49C1-43A7-ACFE-2377E75164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5843587" cy="6423944"/>
          </a:xfrm>
          <a:solidFill>
            <a:schemeClr val="bg2"/>
          </a:solidFill>
          <a:ln>
            <a:noFill/>
          </a:ln>
        </p:spPr>
        <p:txBody>
          <a:bodyPr tIns="612000"/>
          <a:lstStyle>
            <a:lvl1pPr marL="0" indent="0" algn="ctr">
              <a:buFontTx/>
              <a:buNone/>
              <a:defRPr lang="en-US" sz="1250" b="0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pl-PL" sz="125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Kliknij ikonę, aby dodać obraz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53173" y="450000"/>
            <a:ext cx="5340352" cy="516600"/>
          </a:xfrm>
        </p:spPr>
        <p:txBody>
          <a:bodyPr/>
          <a:lstStyle>
            <a:lvl1pPr>
              <a:defRPr lang="sv-SE" sz="3799" b="1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Short header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53173" y="1494001"/>
            <a:ext cx="5340352" cy="44734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 marL="1142886" indent="-228577">
              <a:buFont typeface="Symbol" panose="05050102010706020507" pitchFamily="18" charset="2"/>
              <a:buChar char="·"/>
              <a:defRPr sz="2000"/>
            </a:lvl3pPr>
            <a:lvl4pPr>
              <a:defRPr sz="2000"/>
            </a:lvl4pPr>
            <a:lvl5pPr marL="2057195" indent="-228577">
              <a:buFont typeface="Symbol" panose="05050102010706020507" pitchFamily="18" charset="2"/>
              <a:buChar char="·"/>
              <a:defRPr sz="2000"/>
            </a:lvl5pPr>
          </a:lstStyle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872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639DFAB5-125C-4184-806F-CB236E581989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6" y="6415469"/>
            <a:ext cx="12212181" cy="453418"/>
          </a:xfrm>
          <a:prstGeom prst="rect">
            <a:avLst/>
          </a:prstGeom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3935" y="455436"/>
            <a:ext cx="11189656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Click to change the </a:t>
            </a:r>
            <a:r>
              <a:rPr lang="sv-SE" err="1"/>
              <a:t>header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935" y="1493985"/>
            <a:ext cx="11189656" cy="44823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Copy here</a:t>
            </a:r>
          </a:p>
          <a:p>
            <a:pPr lvl="1"/>
            <a:r>
              <a:rPr lang="sv-SE"/>
              <a:t>Level two </a:t>
            </a:r>
          </a:p>
          <a:p>
            <a:pPr lvl="2"/>
            <a:r>
              <a:rPr lang="sv-SE"/>
              <a:t>Level three</a:t>
            </a:r>
          </a:p>
          <a:p>
            <a:pPr lvl="3"/>
            <a:r>
              <a:rPr lang="sv-SE"/>
              <a:t>Level four</a:t>
            </a:r>
          </a:p>
          <a:p>
            <a:pPr lvl="4"/>
            <a:r>
              <a:rPr lang="sv-SE"/>
              <a:t>Level five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726" y="6471105"/>
            <a:ext cx="706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9C99DBEF-51CA-4E31-96D7-1EBDF372D47E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11F4009E-4F22-4134-87CF-56C1A9655E7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54720" y="6525024"/>
            <a:ext cx="1484662" cy="231055"/>
            <a:chOff x="12177" y="5390"/>
            <a:chExt cx="2577" cy="401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D2B3363D-5B39-44E9-8931-E269D3705F7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2177" y="5390"/>
              <a:ext cx="2577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C49FB76-7951-4DB2-86BA-628C7EE025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177" y="5474"/>
              <a:ext cx="2577" cy="238"/>
            </a:xfrm>
            <a:custGeom>
              <a:avLst/>
              <a:gdLst>
                <a:gd name="T0" fmla="*/ 4695 w 4908"/>
                <a:gd name="T1" fmla="*/ 362 h 448"/>
                <a:gd name="T2" fmla="*/ 4894 w 4908"/>
                <a:gd name="T3" fmla="*/ 257 h 448"/>
                <a:gd name="T4" fmla="*/ 4695 w 4908"/>
                <a:gd name="T5" fmla="*/ 177 h 448"/>
                <a:gd name="T6" fmla="*/ 4903 w 4908"/>
                <a:gd name="T7" fmla="*/ 86 h 448"/>
                <a:gd name="T8" fmla="*/ 4586 w 4908"/>
                <a:gd name="T9" fmla="*/ 6 h 448"/>
                <a:gd name="T10" fmla="*/ 4908 w 4908"/>
                <a:gd name="T11" fmla="*/ 442 h 448"/>
                <a:gd name="T12" fmla="*/ 4182 w 4908"/>
                <a:gd name="T13" fmla="*/ 86 h 448"/>
                <a:gd name="T14" fmla="*/ 4299 w 4908"/>
                <a:gd name="T15" fmla="*/ 135 h 448"/>
                <a:gd name="T16" fmla="*/ 4182 w 4908"/>
                <a:gd name="T17" fmla="*/ 185 h 448"/>
                <a:gd name="T18" fmla="*/ 4074 w 4908"/>
                <a:gd name="T19" fmla="*/ 6 h 448"/>
                <a:gd name="T20" fmla="*/ 4182 w 4908"/>
                <a:gd name="T21" fmla="*/ 442 h 448"/>
                <a:gd name="T22" fmla="*/ 4214 w 4908"/>
                <a:gd name="T23" fmla="*/ 265 h 448"/>
                <a:gd name="T24" fmla="*/ 4456 w 4908"/>
                <a:gd name="T25" fmla="*/ 442 h 448"/>
                <a:gd name="T26" fmla="*/ 4411 w 4908"/>
                <a:gd name="T27" fmla="*/ 131 h 448"/>
                <a:gd name="T28" fmla="*/ 4074 w 4908"/>
                <a:gd name="T29" fmla="*/ 6 h 448"/>
                <a:gd name="T30" fmla="*/ 3807 w 4908"/>
                <a:gd name="T31" fmla="*/ 249 h 448"/>
                <a:gd name="T32" fmla="*/ 3588 w 4908"/>
                <a:gd name="T33" fmla="*/ 256 h 448"/>
                <a:gd name="T34" fmla="*/ 3479 w 4908"/>
                <a:gd name="T35" fmla="*/ 6 h 448"/>
                <a:gd name="T36" fmla="*/ 3698 w 4908"/>
                <a:gd name="T37" fmla="*/ 448 h 448"/>
                <a:gd name="T38" fmla="*/ 3916 w 4908"/>
                <a:gd name="T39" fmla="*/ 6 h 448"/>
                <a:gd name="T40" fmla="*/ 3333 w 4908"/>
                <a:gd name="T41" fmla="*/ 309 h 448"/>
                <a:gd name="T42" fmla="*/ 3020 w 4908"/>
                <a:gd name="T43" fmla="*/ 223 h 448"/>
                <a:gd name="T44" fmla="*/ 3328 w 4908"/>
                <a:gd name="T45" fmla="*/ 135 h 448"/>
                <a:gd name="T46" fmla="*/ 3170 w 4908"/>
                <a:gd name="T47" fmla="*/ 0 h 448"/>
                <a:gd name="T48" fmla="*/ 3162 w 4908"/>
                <a:gd name="T49" fmla="*/ 448 h 448"/>
                <a:gd name="T50" fmla="*/ 3333 w 4908"/>
                <a:gd name="T51" fmla="*/ 309 h 448"/>
                <a:gd name="T52" fmla="*/ 2566 w 4908"/>
                <a:gd name="T53" fmla="*/ 362 h 448"/>
                <a:gd name="T54" fmla="*/ 2765 w 4908"/>
                <a:gd name="T55" fmla="*/ 257 h 448"/>
                <a:gd name="T56" fmla="*/ 2566 w 4908"/>
                <a:gd name="T57" fmla="*/ 177 h 448"/>
                <a:gd name="T58" fmla="*/ 2775 w 4908"/>
                <a:gd name="T59" fmla="*/ 86 h 448"/>
                <a:gd name="T60" fmla="*/ 2457 w 4908"/>
                <a:gd name="T61" fmla="*/ 6 h 448"/>
                <a:gd name="T62" fmla="*/ 2779 w 4908"/>
                <a:gd name="T63" fmla="*/ 442 h 448"/>
                <a:gd name="T64" fmla="*/ 2299 w 4908"/>
                <a:gd name="T65" fmla="*/ 34 h 448"/>
                <a:gd name="T66" fmla="*/ 1985 w 4908"/>
                <a:gd name="T67" fmla="*/ 125 h 448"/>
                <a:gd name="T68" fmla="*/ 2143 w 4908"/>
                <a:gd name="T69" fmla="*/ 368 h 448"/>
                <a:gd name="T70" fmla="*/ 1994 w 4908"/>
                <a:gd name="T71" fmla="*/ 405 h 448"/>
                <a:gd name="T72" fmla="*/ 2319 w 4908"/>
                <a:gd name="T73" fmla="*/ 315 h 448"/>
                <a:gd name="T74" fmla="*/ 2161 w 4908"/>
                <a:gd name="T75" fmla="*/ 80 h 448"/>
                <a:gd name="T76" fmla="*/ 2299 w 4908"/>
                <a:gd name="T77" fmla="*/ 34 h 448"/>
                <a:gd name="T78" fmla="*/ 1365 w 4908"/>
                <a:gd name="T79" fmla="*/ 86 h 448"/>
                <a:gd name="T80" fmla="*/ 1366 w 4908"/>
                <a:gd name="T81" fmla="*/ 362 h 448"/>
                <a:gd name="T82" fmla="*/ 1295 w 4908"/>
                <a:gd name="T83" fmla="*/ 86 h 448"/>
                <a:gd name="T84" fmla="*/ 1187 w 4908"/>
                <a:gd name="T85" fmla="*/ 442 h 448"/>
                <a:gd name="T86" fmla="*/ 1620 w 4908"/>
                <a:gd name="T87" fmla="*/ 224 h 448"/>
                <a:gd name="T88" fmla="*/ 1187 w 4908"/>
                <a:gd name="T89" fmla="*/ 6 h 448"/>
                <a:gd name="T90" fmla="*/ 788 w 4908"/>
                <a:gd name="T91" fmla="*/ 86 h 448"/>
                <a:gd name="T92" fmla="*/ 789 w 4908"/>
                <a:gd name="T93" fmla="*/ 362 h 448"/>
                <a:gd name="T94" fmla="*/ 718 w 4908"/>
                <a:gd name="T95" fmla="*/ 86 h 448"/>
                <a:gd name="T96" fmla="*/ 610 w 4908"/>
                <a:gd name="T97" fmla="*/ 442 h 448"/>
                <a:gd name="T98" fmla="*/ 1043 w 4908"/>
                <a:gd name="T99" fmla="*/ 224 h 448"/>
                <a:gd name="T100" fmla="*/ 610 w 4908"/>
                <a:gd name="T101" fmla="*/ 6 h 448"/>
                <a:gd name="T102" fmla="*/ 177 w 4908"/>
                <a:gd name="T103" fmla="*/ 279 h 448"/>
                <a:gd name="T104" fmla="*/ 311 w 4908"/>
                <a:gd name="T105" fmla="*/ 279 h 448"/>
                <a:gd name="T106" fmla="*/ 176 w 4908"/>
                <a:gd name="T107" fmla="*/ 6 h 448"/>
                <a:gd name="T108" fmla="*/ 115 w 4908"/>
                <a:gd name="T109" fmla="*/ 442 h 448"/>
                <a:gd name="T110" fmla="*/ 343 w 4908"/>
                <a:gd name="T111" fmla="*/ 355 h 448"/>
                <a:gd name="T112" fmla="*/ 496 w 4908"/>
                <a:gd name="T113" fmla="*/ 44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8" h="448">
                  <a:moveTo>
                    <a:pt x="4908" y="362"/>
                  </a:moveTo>
                  <a:cubicBezTo>
                    <a:pt x="4695" y="362"/>
                    <a:pt x="4695" y="362"/>
                    <a:pt x="4695" y="362"/>
                  </a:cubicBezTo>
                  <a:cubicBezTo>
                    <a:pt x="4695" y="257"/>
                    <a:pt x="4695" y="257"/>
                    <a:pt x="4695" y="257"/>
                  </a:cubicBezTo>
                  <a:cubicBezTo>
                    <a:pt x="4894" y="257"/>
                    <a:pt x="4894" y="257"/>
                    <a:pt x="4894" y="257"/>
                  </a:cubicBezTo>
                  <a:cubicBezTo>
                    <a:pt x="4894" y="177"/>
                    <a:pt x="4894" y="177"/>
                    <a:pt x="4894" y="177"/>
                  </a:cubicBezTo>
                  <a:cubicBezTo>
                    <a:pt x="4695" y="177"/>
                    <a:pt x="4695" y="177"/>
                    <a:pt x="4695" y="177"/>
                  </a:cubicBezTo>
                  <a:cubicBezTo>
                    <a:pt x="4695" y="86"/>
                    <a:pt x="4695" y="86"/>
                    <a:pt x="4695" y="86"/>
                  </a:cubicBezTo>
                  <a:cubicBezTo>
                    <a:pt x="4903" y="86"/>
                    <a:pt x="4903" y="86"/>
                    <a:pt x="4903" y="86"/>
                  </a:cubicBezTo>
                  <a:cubicBezTo>
                    <a:pt x="4903" y="6"/>
                    <a:pt x="4903" y="6"/>
                    <a:pt x="4903" y="6"/>
                  </a:cubicBezTo>
                  <a:cubicBezTo>
                    <a:pt x="4586" y="6"/>
                    <a:pt x="4586" y="6"/>
                    <a:pt x="4586" y="6"/>
                  </a:cubicBezTo>
                  <a:cubicBezTo>
                    <a:pt x="4586" y="442"/>
                    <a:pt x="4586" y="442"/>
                    <a:pt x="4586" y="442"/>
                  </a:cubicBezTo>
                  <a:cubicBezTo>
                    <a:pt x="4908" y="442"/>
                    <a:pt x="4908" y="442"/>
                    <a:pt x="4908" y="442"/>
                  </a:cubicBezTo>
                  <a:lnTo>
                    <a:pt x="4908" y="362"/>
                  </a:lnTo>
                  <a:close/>
                  <a:moveTo>
                    <a:pt x="4182" y="86"/>
                  </a:moveTo>
                  <a:cubicBezTo>
                    <a:pt x="4237" y="86"/>
                    <a:pt x="4237" y="86"/>
                    <a:pt x="4237" y="86"/>
                  </a:cubicBezTo>
                  <a:cubicBezTo>
                    <a:pt x="4278" y="86"/>
                    <a:pt x="4299" y="102"/>
                    <a:pt x="4299" y="135"/>
                  </a:cubicBezTo>
                  <a:cubicBezTo>
                    <a:pt x="4299" y="172"/>
                    <a:pt x="4270" y="185"/>
                    <a:pt x="4240" y="185"/>
                  </a:cubicBezTo>
                  <a:cubicBezTo>
                    <a:pt x="4182" y="185"/>
                    <a:pt x="4182" y="185"/>
                    <a:pt x="4182" y="185"/>
                  </a:cubicBezTo>
                  <a:lnTo>
                    <a:pt x="4182" y="86"/>
                  </a:lnTo>
                  <a:close/>
                  <a:moveTo>
                    <a:pt x="4074" y="6"/>
                  </a:moveTo>
                  <a:cubicBezTo>
                    <a:pt x="4074" y="442"/>
                    <a:pt x="4074" y="442"/>
                    <a:pt x="4074" y="442"/>
                  </a:cubicBezTo>
                  <a:cubicBezTo>
                    <a:pt x="4182" y="442"/>
                    <a:pt x="4182" y="442"/>
                    <a:pt x="4182" y="442"/>
                  </a:cubicBezTo>
                  <a:cubicBezTo>
                    <a:pt x="4182" y="265"/>
                    <a:pt x="4182" y="265"/>
                    <a:pt x="4182" y="265"/>
                  </a:cubicBezTo>
                  <a:cubicBezTo>
                    <a:pt x="4214" y="265"/>
                    <a:pt x="4214" y="265"/>
                    <a:pt x="4214" y="265"/>
                  </a:cubicBezTo>
                  <a:cubicBezTo>
                    <a:pt x="4273" y="265"/>
                    <a:pt x="4290" y="348"/>
                    <a:pt x="4337" y="442"/>
                  </a:cubicBezTo>
                  <a:cubicBezTo>
                    <a:pt x="4456" y="442"/>
                    <a:pt x="4456" y="442"/>
                    <a:pt x="4456" y="442"/>
                  </a:cubicBezTo>
                  <a:cubicBezTo>
                    <a:pt x="4395" y="314"/>
                    <a:pt x="4381" y="260"/>
                    <a:pt x="4337" y="238"/>
                  </a:cubicBezTo>
                  <a:cubicBezTo>
                    <a:pt x="4386" y="215"/>
                    <a:pt x="4411" y="179"/>
                    <a:pt x="4411" y="131"/>
                  </a:cubicBezTo>
                  <a:cubicBezTo>
                    <a:pt x="4411" y="66"/>
                    <a:pt x="4358" y="6"/>
                    <a:pt x="4269" y="6"/>
                  </a:cubicBezTo>
                  <a:lnTo>
                    <a:pt x="4074" y="6"/>
                  </a:lnTo>
                  <a:close/>
                  <a:moveTo>
                    <a:pt x="3807" y="6"/>
                  </a:moveTo>
                  <a:cubicBezTo>
                    <a:pt x="3807" y="249"/>
                    <a:pt x="3807" y="249"/>
                    <a:pt x="3807" y="249"/>
                  </a:cubicBezTo>
                  <a:cubicBezTo>
                    <a:pt x="3807" y="327"/>
                    <a:pt x="3754" y="357"/>
                    <a:pt x="3696" y="357"/>
                  </a:cubicBezTo>
                  <a:cubicBezTo>
                    <a:pt x="3634" y="357"/>
                    <a:pt x="3588" y="319"/>
                    <a:pt x="3588" y="256"/>
                  </a:cubicBezTo>
                  <a:cubicBezTo>
                    <a:pt x="3588" y="6"/>
                    <a:pt x="3588" y="6"/>
                    <a:pt x="3588" y="6"/>
                  </a:cubicBezTo>
                  <a:cubicBezTo>
                    <a:pt x="3479" y="6"/>
                    <a:pt x="3479" y="6"/>
                    <a:pt x="3479" y="6"/>
                  </a:cubicBezTo>
                  <a:cubicBezTo>
                    <a:pt x="3479" y="254"/>
                    <a:pt x="3479" y="254"/>
                    <a:pt x="3479" y="254"/>
                  </a:cubicBezTo>
                  <a:cubicBezTo>
                    <a:pt x="3479" y="389"/>
                    <a:pt x="3571" y="448"/>
                    <a:pt x="3698" y="448"/>
                  </a:cubicBezTo>
                  <a:cubicBezTo>
                    <a:pt x="3817" y="448"/>
                    <a:pt x="3916" y="398"/>
                    <a:pt x="3916" y="253"/>
                  </a:cubicBezTo>
                  <a:cubicBezTo>
                    <a:pt x="3916" y="6"/>
                    <a:pt x="3916" y="6"/>
                    <a:pt x="3916" y="6"/>
                  </a:cubicBezTo>
                  <a:lnTo>
                    <a:pt x="3807" y="6"/>
                  </a:lnTo>
                  <a:close/>
                  <a:moveTo>
                    <a:pt x="3333" y="309"/>
                  </a:moveTo>
                  <a:cubicBezTo>
                    <a:pt x="3270" y="339"/>
                    <a:pt x="3232" y="357"/>
                    <a:pt x="3175" y="357"/>
                  </a:cubicBezTo>
                  <a:cubicBezTo>
                    <a:pt x="3084" y="357"/>
                    <a:pt x="3020" y="301"/>
                    <a:pt x="3020" y="223"/>
                  </a:cubicBezTo>
                  <a:cubicBezTo>
                    <a:pt x="3020" y="146"/>
                    <a:pt x="3085" y="91"/>
                    <a:pt x="3178" y="91"/>
                  </a:cubicBezTo>
                  <a:cubicBezTo>
                    <a:pt x="3231" y="91"/>
                    <a:pt x="3280" y="109"/>
                    <a:pt x="3328" y="135"/>
                  </a:cubicBezTo>
                  <a:cubicBezTo>
                    <a:pt x="3328" y="38"/>
                    <a:pt x="3328" y="38"/>
                    <a:pt x="3328" y="38"/>
                  </a:cubicBezTo>
                  <a:cubicBezTo>
                    <a:pt x="3285" y="13"/>
                    <a:pt x="3231" y="0"/>
                    <a:pt x="3170" y="0"/>
                  </a:cubicBezTo>
                  <a:cubicBezTo>
                    <a:pt x="3003" y="0"/>
                    <a:pt x="2908" y="109"/>
                    <a:pt x="2908" y="225"/>
                  </a:cubicBezTo>
                  <a:cubicBezTo>
                    <a:pt x="2908" y="338"/>
                    <a:pt x="2992" y="448"/>
                    <a:pt x="3162" y="448"/>
                  </a:cubicBezTo>
                  <a:cubicBezTo>
                    <a:pt x="3226" y="448"/>
                    <a:pt x="3272" y="435"/>
                    <a:pt x="3333" y="404"/>
                  </a:cubicBezTo>
                  <a:lnTo>
                    <a:pt x="3333" y="309"/>
                  </a:lnTo>
                  <a:close/>
                  <a:moveTo>
                    <a:pt x="2779" y="362"/>
                  </a:moveTo>
                  <a:cubicBezTo>
                    <a:pt x="2566" y="362"/>
                    <a:pt x="2566" y="362"/>
                    <a:pt x="2566" y="362"/>
                  </a:cubicBezTo>
                  <a:cubicBezTo>
                    <a:pt x="2566" y="257"/>
                    <a:pt x="2566" y="257"/>
                    <a:pt x="2566" y="257"/>
                  </a:cubicBezTo>
                  <a:cubicBezTo>
                    <a:pt x="2765" y="257"/>
                    <a:pt x="2765" y="257"/>
                    <a:pt x="2765" y="257"/>
                  </a:cubicBezTo>
                  <a:cubicBezTo>
                    <a:pt x="2765" y="177"/>
                    <a:pt x="2765" y="177"/>
                    <a:pt x="2765" y="177"/>
                  </a:cubicBezTo>
                  <a:cubicBezTo>
                    <a:pt x="2566" y="177"/>
                    <a:pt x="2566" y="177"/>
                    <a:pt x="2566" y="177"/>
                  </a:cubicBezTo>
                  <a:cubicBezTo>
                    <a:pt x="2566" y="86"/>
                    <a:pt x="2566" y="86"/>
                    <a:pt x="2566" y="86"/>
                  </a:cubicBezTo>
                  <a:cubicBezTo>
                    <a:pt x="2775" y="86"/>
                    <a:pt x="2775" y="86"/>
                    <a:pt x="2775" y="86"/>
                  </a:cubicBezTo>
                  <a:cubicBezTo>
                    <a:pt x="2775" y="6"/>
                    <a:pt x="2775" y="6"/>
                    <a:pt x="2775" y="6"/>
                  </a:cubicBezTo>
                  <a:cubicBezTo>
                    <a:pt x="2457" y="6"/>
                    <a:pt x="2457" y="6"/>
                    <a:pt x="2457" y="6"/>
                  </a:cubicBezTo>
                  <a:cubicBezTo>
                    <a:pt x="2457" y="442"/>
                    <a:pt x="2457" y="442"/>
                    <a:pt x="2457" y="442"/>
                  </a:cubicBezTo>
                  <a:cubicBezTo>
                    <a:pt x="2779" y="442"/>
                    <a:pt x="2779" y="442"/>
                    <a:pt x="2779" y="442"/>
                  </a:cubicBezTo>
                  <a:lnTo>
                    <a:pt x="2779" y="362"/>
                  </a:lnTo>
                  <a:close/>
                  <a:moveTo>
                    <a:pt x="2299" y="34"/>
                  </a:moveTo>
                  <a:cubicBezTo>
                    <a:pt x="2244" y="10"/>
                    <a:pt x="2200" y="0"/>
                    <a:pt x="2151" y="0"/>
                  </a:cubicBezTo>
                  <a:cubicBezTo>
                    <a:pt x="2050" y="0"/>
                    <a:pt x="1985" y="50"/>
                    <a:pt x="1985" y="125"/>
                  </a:cubicBezTo>
                  <a:cubicBezTo>
                    <a:pt x="1985" y="282"/>
                    <a:pt x="2207" y="256"/>
                    <a:pt x="2207" y="327"/>
                  </a:cubicBezTo>
                  <a:cubicBezTo>
                    <a:pt x="2207" y="353"/>
                    <a:pt x="2184" y="368"/>
                    <a:pt x="2143" y="368"/>
                  </a:cubicBezTo>
                  <a:cubicBezTo>
                    <a:pt x="2095" y="368"/>
                    <a:pt x="2056" y="353"/>
                    <a:pt x="1994" y="311"/>
                  </a:cubicBezTo>
                  <a:cubicBezTo>
                    <a:pt x="1994" y="405"/>
                    <a:pt x="1994" y="405"/>
                    <a:pt x="1994" y="405"/>
                  </a:cubicBezTo>
                  <a:cubicBezTo>
                    <a:pt x="2037" y="428"/>
                    <a:pt x="2075" y="448"/>
                    <a:pt x="2151" y="448"/>
                  </a:cubicBezTo>
                  <a:cubicBezTo>
                    <a:pt x="2248" y="448"/>
                    <a:pt x="2319" y="399"/>
                    <a:pt x="2319" y="315"/>
                  </a:cubicBezTo>
                  <a:cubicBezTo>
                    <a:pt x="2319" y="163"/>
                    <a:pt x="2097" y="181"/>
                    <a:pt x="2097" y="116"/>
                  </a:cubicBezTo>
                  <a:cubicBezTo>
                    <a:pt x="2097" y="94"/>
                    <a:pt x="2122" y="80"/>
                    <a:pt x="2161" y="80"/>
                  </a:cubicBezTo>
                  <a:cubicBezTo>
                    <a:pt x="2198" y="80"/>
                    <a:pt x="2235" y="91"/>
                    <a:pt x="2299" y="119"/>
                  </a:cubicBezTo>
                  <a:lnTo>
                    <a:pt x="2299" y="34"/>
                  </a:lnTo>
                  <a:close/>
                  <a:moveTo>
                    <a:pt x="1295" y="86"/>
                  </a:moveTo>
                  <a:cubicBezTo>
                    <a:pt x="1365" y="86"/>
                    <a:pt x="1365" y="86"/>
                    <a:pt x="1365" y="86"/>
                  </a:cubicBezTo>
                  <a:cubicBezTo>
                    <a:pt x="1468" y="86"/>
                    <a:pt x="1508" y="149"/>
                    <a:pt x="1508" y="224"/>
                  </a:cubicBezTo>
                  <a:cubicBezTo>
                    <a:pt x="1508" y="288"/>
                    <a:pt x="1476" y="362"/>
                    <a:pt x="1366" y="362"/>
                  </a:cubicBezTo>
                  <a:cubicBezTo>
                    <a:pt x="1295" y="362"/>
                    <a:pt x="1295" y="362"/>
                    <a:pt x="1295" y="362"/>
                  </a:cubicBezTo>
                  <a:lnTo>
                    <a:pt x="1295" y="86"/>
                  </a:lnTo>
                  <a:close/>
                  <a:moveTo>
                    <a:pt x="1187" y="6"/>
                  </a:moveTo>
                  <a:cubicBezTo>
                    <a:pt x="1187" y="442"/>
                    <a:pt x="1187" y="442"/>
                    <a:pt x="1187" y="442"/>
                  </a:cubicBezTo>
                  <a:cubicBezTo>
                    <a:pt x="1367" y="442"/>
                    <a:pt x="1367" y="442"/>
                    <a:pt x="1367" y="442"/>
                  </a:cubicBezTo>
                  <a:cubicBezTo>
                    <a:pt x="1541" y="442"/>
                    <a:pt x="1620" y="350"/>
                    <a:pt x="1620" y="224"/>
                  </a:cubicBezTo>
                  <a:cubicBezTo>
                    <a:pt x="1620" y="105"/>
                    <a:pt x="1538" y="6"/>
                    <a:pt x="1379" y="6"/>
                  </a:cubicBezTo>
                  <a:lnTo>
                    <a:pt x="1187" y="6"/>
                  </a:lnTo>
                  <a:close/>
                  <a:moveTo>
                    <a:pt x="718" y="86"/>
                  </a:moveTo>
                  <a:cubicBezTo>
                    <a:pt x="788" y="86"/>
                    <a:pt x="788" y="86"/>
                    <a:pt x="788" y="86"/>
                  </a:cubicBezTo>
                  <a:cubicBezTo>
                    <a:pt x="891" y="86"/>
                    <a:pt x="931" y="149"/>
                    <a:pt x="931" y="224"/>
                  </a:cubicBezTo>
                  <a:cubicBezTo>
                    <a:pt x="931" y="288"/>
                    <a:pt x="899" y="362"/>
                    <a:pt x="789" y="362"/>
                  </a:cubicBezTo>
                  <a:cubicBezTo>
                    <a:pt x="718" y="362"/>
                    <a:pt x="718" y="362"/>
                    <a:pt x="718" y="362"/>
                  </a:cubicBezTo>
                  <a:lnTo>
                    <a:pt x="718" y="86"/>
                  </a:lnTo>
                  <a:close/>
                  <a:moveTo>
                    <a:pt x="610" y="6"/>
                  </a:moveTo>
                  <a:cubicBezTo>
                    <a:pt x="610" y="442"/>
                    <a:pt x="610" y="442"/>
                    <a:pt x="610" y="442"/>
                  </a:cubicBezTo>
                  <a:cubicBezTo>
                    <a:pt x="790" y="442"/>
                    <a:pt x="790" y="442"/>
                    <a:pt x="790" y="442"/>
                  </a:cubicBezTo>
                  <a:cubicBezTo>
                    <a:pt x="964" y="442"/>
                    <a:pt x="1043" y="350"/>
                    <a:pt x="1043" y="224"/>
                  </a:cubicBezTo>
                  <a:cubicBezTo>
                    <a:pt x="1043" y="105"/>
                    <a:pt x="961" y="6"/>
                    <a:pt x="802" y="6"/>
                  </a:cubicBezTo>
                  <a:lnTo>
                    <a:pt x="610" y="6"/>
                  </a:lnTo>
                  <a:close/>
                  <a:moveTo>
                    <a:pt x="311" y="279"/>
                  </a:moveTo>
                  <a:cubicBezTo>
                    <a:pt x="177" y="279"/>
                    <a:pt x="177" y="279"/>
                    <a:pt x="177" y="279"/>
                  </a:cubicBezTo>
                  <a:cubicBezTo>
                    <a:pt x="241" y="110"/>
                    <a:pt x="241" y="110"/>
                    <a:pt x="241" y="110"/>
                  </a:cubicBezTo>
                  <a:lnTo>
                    <a:pt x="311" y="279"/>
                  </a:lnTo>
                  <a:close/>
                  <a:moveTo>
                    <a:pt x="302" y="6"/>
                  </a:moveTo>
                  <a:cubicBezTo>
                    <a:pt x="176" y="6"/>
                    <a:pt x="176" y="6"/>
                    <a:pt x="176" y="6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15" y="442"/>
                    <a:pt x="115" y="442"/>
                    <a:pt x="115" y="442"/>
                  </a:cubicBezTo>
                  <a:cubicBezTo>
                    <a:pt x="148" y="355"/>
                    <a:pt x="148" y="355"/>
                    <a:pt x="148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79" y="442"/>
                    <a:pt x="379" y="442"/>
                    <a:pt x="379" y="442"/>
                  </a:cubicBezTo>
                  <a:cubicBezTo>
                    <a:pt x="496" y="442"/>
                    <a:pt x="496" y="442"/>
                    <a:pt x="496" y="442"/>
                  </a:cubicBezTo>
                  <a:lnTo>
                    <a:pt x="30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6" name="Oval 6">
              <a:extLst>
                <a:ext uri="{FF2B5EF4-FFF2-40B4-BE49-F238E27FC236}">
                  <a16:creationId xmlns:a16="http://schemas.microsoft.com/office/drawing/2014/main" id="{ECF3E139-524D-4A24-B57F-482DCBC7D5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391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80E992B1-32C7-4300-9E1D-160FA065DB5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475"/>
              <a:ext cx="67" cy="6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8" name="Oval 8">
              <a:extLst>
                <a:ext uri="{FF2B5EF4-FFF2-40B4-BE49-F238E27FC236}">
                  <a16:creationId xmlns:a16="http://schemas.microsoft.com/office/drawing/2014/main" id="{8CBFAED5-EA83-4B82-BA33-F5FA7F1920E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559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19" name="Oval 9">
              <a:extLst>
                <a:ext uri="{FF2B5EF4-FFF2-40B4-BE49-F238E27FC236}">
                  <a16:creationId xmlns:a16="http://schemas.microsoft.com/office/drawing/2014/main" id="{C11CE234-47EE-4A2A-8E12-763069DB4D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643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5290AE03-2075-41B5-AA84-26DBB342BAB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88" y="5724"/>
              <a:ext cx="67" cy="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900"/>
            </a:p>
          </p:txBody>
        </p:sp>
      </p:grpSp>
    </p:spTree>
    <p:extLst>
      <p:ext uri="{BB962C8B-B14F-4D97-AF65-F5344CB8AC3E}">
        <p14:creationId xmlns:p14="http://schemas.microsoft.com/office/powerpoint/2010/main" val="29662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2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67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94" r:id="rId18"/>
    <p:sldLayoutId id="2147483680" r:id="rId19"/>
    <p:sldLayoutId id="2147483679" r:id="rId20"/>
    <p:sldLayoutId id="2147483681" r:id="rId21"/>
    <p:sldLayoutId id="2147483682" r:id="rId22"/>
    <p:sldLayoutId id="2147483673" r:id="rId23"/>
    <p:sldLayoutId id="2147483693" r:id="rId24"/>
    <p:sldLayoutId id="2147483688" r:id="rId25"/>
    <p:sldLayoutId id="2147483690" r:id="rId26"/>
    <p:sldLayoutId id="2147483691" r:id="rId27"/>
    <p:sldLayoutId id="2147483685" r:id="rId28"/>
    <p:sldLayoutId id="2147483686" r:id="rId29"/>
    <p:sldLayoutId id="2147483687" r:id="rId30"/>
    <p:sldLayoutId id="2147483696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379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07000"/>
        <a:buFont typeface="Symbol" panose="05050102010706020507" pitchFamily="18" charset="2"/>
        <a:buChar char="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32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7000"/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7000"/>
        <a:buFont typeface="Symbol" panose="05050102010706020507" pitchFamily="18" charset="2"/>
        <a:buChar char="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7000"/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7000"/>
        <a:buFont typeface="Symbol" panose="05050102010706020507" pitchFamily="18" charset="2"/>
        <a:buChar char="·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3" orient="horz" pos="3759" userDrawn="1">
          <p15:clr>
            <a:srgbClr val="F26B43"/>
          </p15:clr>
        </p15:guide>
        <p15:guide id="4" pos="3681" userDrawn="1">
          <p15:clr>
            <a:srgbClr val="F26B43"/>
          </p15:clr>
        </p15:guide>
        <p15:guide id="5" pos="3999" userDrawn="1">
          <p15:clr>
            <a:srgbClr val="F26B43"/>
          </p15:clr>
        </p15:guide>
        <p15:guide id="6" pos="7366" userDrawn="1">
          <p15:clr>
            <a:srgbClr val="F26B43"/>
          </p15:clr>
        </p15:guide>
        <p15:guide id="7" orient="horz" pos="936" userDrawn="1">
          <p15:clr>
            <a:srgbClr val="F26B43"/>
          </p15:clr>
        </p15:guide>
        <p15:guide id="8" pos="4453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pos="314" userDrawn="1">
          <p15:clr>
            <a:srgbClr val="F26B43"/>
          </p15:clr>
        </p15:guide>
        <p15:guide id="11" pos="7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0.png"/><Relationship Id="rId18" Type="http://schemas.openxmlformats.org/officeDocument/2006/relationships/slide" Target="slide48.xml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30.xml"/><Relationship Id="rId17" Type="http://schemas.openxmlformats.org/officeDocument/2006/relationships/image" Target="../media/image22.png"/><Relationship Id="rId25" Type="http://schemas.openxmlformats.org/officeDocument/2006/relationships/slide" Target="slide53.xml"/><Relationship Id="rId2" Type="http://schemas.openxmlformats.org/officeDocument/2006/relationships/slide" Target="slide10.xml"/><Relationship Id="rId16" Type="http://schemas.openxmlformats.org/officeDocument/2006/relationships/slide" Target="slide46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3.xml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slide" Target="slide28.xml"/><Relationship Id="rId19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slide" Target="slide37.xml"/><Relationship Id="rId22" Type="http://schemas.openxmlformats.org/officeDocument/2006/relationships/slide" Target="slide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0.png"/><Relationship Id="rId18" Type="http://schemas.openxmlformats.org/officeDocument/2006/relationships/slide" Target="slide48.xml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30.xml"/><Relationship Id="rId17" Type="http://schemas.openxmlformats.org/officeDocument/2006/relationships/image" Target="../media/image22.png"/><Relationship Id="rId25" Type="http://schemas.openxmlformats.org/officeDocument/2006/relationships/slide" Target="slide53.xml"/><Relationship Id="rId2" Type="http://schemas.openxmlformats.org/officeDocument/2006/relationships/slide" Target="slide10.xml"/><Relationship Id="rId16" Type="http://schemas.openxmlformats.org/officeDocument/2006/relationships/slide" Target="slide46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3.xml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slide" Target="slide28.xml"/><Relationship Id="rId19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slide" Target="slide37.xml"/><Relationship Id="rId22" Type="http://schemas.openxmlformats.org/officeDocument/2006/relationships/slide" Target="slide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0.png"/><Relationship Id="rId18" Type="http://schemas.openxmlformats.org/officeDocument/2006/relationships/slide" Target="slide48.xml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30.xml"/><Relationship Id="rId17" Type="http://schemas.openxmlformats.org/officeDocument/2006/relationships/image" Target="../media/image22.png"/><Relationship Id="rId25" Type="http://schemas.openxmlformats.org/officeDocument/2006/relationships/slide" Target="slide53.xml"/><Relationship Id="rId2" Type="http://schemas.openxmlformats.org/officeDocument/2006/relationships/slide" Target="slide10.xml"/><Relationship Id="rId16" Type="http://schemas.openxmlformats.org/officeDocument/2006/relationships/slide" Target="slide46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3.xml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slide" Target="slide28.xml"/><Relationship Id="rId19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slide" Target="slide37.xml"/><Relationship Id="rId22" Type="http://schemas.openxmlformats.org/officeDocument/2006/relationships/slide" Target="slide5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wmf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0.png"/><Relationship Id="rId18" Type="http://schemas.openxmlformats.org/officeDocument/2006/relationships/slide" Target="slide48.xml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30.xml"/><Relationship Id="rId17" Type="http://schemas.openxmlformats.org/officeDocument/2006/relationships/image" Target="../media/image22.png"/><Relationship Id="rId25" Type="http://schemas.openxmlformats.org/officeDocument/2006/relationships/slide" Target="slide53.xml"/><Relationship Id="rId2" Type="http://schemas.openxmlformats.org/officeDocument/2006/relationships/slide" Target="slide10.xml"/><Relationship Id="rId16" Type="http://schemas.openxmlformats.org/officeDocument/2006/relationships/slide" Target="slide46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3.xml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slide" Target="slide28.xml"/><Relationship Id="rId19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slide" Target="slide37.xml"/><Relationship Id="rId22" Type="http://schemas.openxmlformats.org/officeDocument/2006/relationships/slide" Target="slide5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0.png"/><Relationship Id="rId18" Type="http://schemas.openxmlformats.org/officeDocument/2006/relationships/slide" Target="slide48.xml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30.xml"/><Relationship Id="rId17" Type="http://schemas.openxmlformats.org/officeDocument/2006/relationships/image" Target="../media/image22.png"/><Relationship Id="rId25" Type="http://schemas.openxmlformats.org/officeDocument/2006/relationships/slide" Target="slide53.xml"/><Relationship Id="rId2" Type="http://schemas.openxmlformats.org/officeDocument/2006/relationships/slide" Target="slide10.xml"/><Relationship Id="rId16" Type="http://schemas.openxmlformats.org/officeDocument/2006/relationships/slide" Target="slide46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3.xml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slide" Target="slide28.xml"/><Relationship Id="rId19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slide" Target="slide37.xml"/><Relationship Id="rId22" Type="http://schemas.openxmlformats.org/officeDocument/2006/relationships/slide" Target="slide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0.png"/><Relationship Id="rId18" Type="http://schemas.openxmlformats.org/officeDocument/2006/relationships/slide" Target="slide48.xml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30.xml"/><Relationship Id="rId17" Type="http://schemas.openxmlformats.org/officeDocument/2006/relationships/image" Target="../media/image22.png"/><Relationship Id="rId25" Type="http://schemas.openxmlformats.org/officeDocument/2006/relationships/slide" Target="slide53.xml"/><Relationship Id="rId2" Type="http://schemas.openxmlformats.org/officeDocument/2006/relationships/slide" Target="slide10.xml"/><Relationship Id="rId16" Type="http://schemas.openxmlformats.org/officeDocument/2006/relationships/slide" Target="slide46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3.xml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slide" Target="slide28.xml"/><Relationship Id="rId19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slide" Target="slide37.xml"/><Relationship Id="rId22" Type="http://schemas.openxmlformats.org/officeDocument/2006/relationships/slide" Target="slide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0.png"/><Relationship Id="rId18" Type="http://schemas.openxmlformats.org/officeDocument/2006/relationships/slide" Target="slide48.xml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30.xml"/><Relationship Id="rId17" Type="http://schemas.openxmlformats.org/officeDocument/2006/relationships/image" Target="../media/image22.png"/><Relationship Id="rId25" Type="http://schemas.openxmlformats.org/officeDocument/2006/relationships/slide" Target="slide53.xml"/><Relationship Id="rId2" Type="http://schemas.openxmlformats.org/officeDocument/2006/relationships/slide" Target="slide10.xml"/><Relationship Id="rId16" Type="http://schemas.openxmlformats.org/officeDocument/2006/relationships/slide" Target="slide46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3.xml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slide" Target="slide28.xml"/><Relationship Id="rId19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slide" Target="slide37.xml"/><Relationship Id="rId22" Type="http://schemas.openxmlformats.org/officeDocument/2006/relationships/slide" Target="slide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0.png"/><Relationship Id="rId18" Type="http://schemas.openxmlformats.org/officeDocument/2006/relationships/slide" Target="slide48.xml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30.xml"/><Relationship Id="rId17" Type="http://schemas.openxmlformats.org/officeDocument/2006/relationships/image" Target="../media/image22.png"/><Relationship Id="rId25" Type="http://schemas.openxmlformats.org/officeDocument/2006/relationships/slide" Target="slide53.xml"/><Relationship Id="rId2" Type="http://schemas.openxmlformats.org/officeDocument/2006/relationships/slide" Target="slide10.xml"/><Relationship Id="rId16" Type="http://schemas.openxmlformats.org/officeDocument/2006/relationships/slide" Target="slide46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3.xml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slide" Target="slide28.xml"/><Relationship Id="rId19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slide" Target="slide37.xml"/><Relationship Id="rId22" Type="http://schemas.openxmlformats.org/officeDocument/2006/relationships/slide" Target="slide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0.png"/><Relationship Id="rId18" Type="http://schemas.openxmlformats.org/officeDocument/2006/relationships/slide" Target="slide48.xml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30.xml"/><Relationship Id="rId17" Type="http://schemas.openxmlformats.org/officeDocument/2006/relationships/image" Target="../media/image22.png"/><Relationship Id="rId25" Type="http://schemas.openxmlformats.org/officeDocument/2006/relationships/slide" Target="slide53.xml"/><Relationship Id="rId2" Type="http://schemas.openxmlformats.org/officeDocument/2006/relationships/slide" Target="slide10.xml"/><Relationship Id="rId16" Type="http://schemas.openxmlformats.org/officeDocument/2006/relationships/slide" Target="slide46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3.xml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slide" Target="slide28.xml"/><Relationship Id="rId19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slide" Target="slide37.xml"/><Relationship Id="rId22" Type="http://schemas.openxmlformats.org/officeDocument/2006/relationships/slide" Target="slide5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0.png"/><Relationship Id="rId18" Type="http://schemas.openxmlformats.org/officeDocument/2006/relationships/slide" Target="slide48.xml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30.xml"/><Relationship Id="rId17" Type="http://schemas.openxmlformats.org/officeDocument/2006/relationships/image" Target="../media/image22.png"/><Relationship Id="rId25" Type="http://schemas.openxmlformats.org/officeDocument/2006/relationships/slide" Target="slide53.xml"/><Relationship Id="rId2" Type="http://schemas.openxmlformats.org/officeDocument/2006/relationships/slide" Target="slide10.xml"/><Relationship Id="rId16" Type="http://schemas.openxmlformats.org/officeDocument/2006/relationships/slide" Target="slide46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3.xml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slide" Target="slide28.xml"/><Relationship Id="rId19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slide" Target="slide37.xml"/><Relationship Id="rId22" Type="http://schemas.openxmlformats.org/officeDocument/2006/relationships/slide" Target="slide5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0.png"/><Relationship Id="rId18" Type="http://schemas.openxmlformats.org/officeDocument/2006/relationships/slide" Target="slide48.xml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30.xml"/><Relationship Id="rId17" Type="http://schemas.openxmlformats.org/officeDocument/2006/relationships/image" Target="../media/image22.png"/><Relationship Id="rId25" Type="http://schemas.openxmlformats.org/officeDocument/2006/relationships/slide" Target="slide53.xml"/><Relationship Id="rId2" Type="http://schemas.openxmlformats.org/officeDocument/2006/relationships/slide" Target="slide10.xml"/><Relationship Id="rId16" Type="http://schemas.openxmlformats.org/officeDocument/2006/relationships/slide" Target="slide46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3.xml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slide" Target="slide28.xml"/><Relationship Id="rId19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slide" Target="slide37.xml"/><Relationship Id="rId22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13" Type="http://schemas.openxmlformats.org/officeDocument/2006/relationships/image" Target="../media/image123.png"/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12" Type="http://schemas.microsoft.com/office/2007/relationships/hdphoto" Target="../media/hdphoto1.wdp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8.jpeg"/><Relationship Id="rId11" Type="http://schemas.openxmlformats.org/officeDocument/2006/relationships/image" Target="../media/image122.jpeg"/><Relationship Id="rId5" Type="http://schemas.openxmlformats.org/officeDocument/2006/relationships/image" Target="../media/image117.jpeg"/><Relationship Id="rId15" Type="http://schemas.openxmlformats.org/officeDocument/2006/relationships/image" Target="../media/image125.jpeg"/><Relationship Id="rId10" Type="http://schemas.openxmlformats.org/officeDocument/2006/relationships/image" Target="../media/image121.jpeg"/><Relationship Id="rId4" Type="http://schemas.openxmlformats.org/officeDocument/2006/relationships/image" Target="../media/image116.png"/><Relationship Id="rId9" Type="http://schemas.openxmlformats.org/officeDocument/2006/relationships/image" Target="../media/image75.wmf"/><Relationship Id="rId14" Type="http://schemas.openxmlformats.org/officeDocument/2006/relationships/image" Target="../media/image12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iff"/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tiff"/><Relationship Id="rId1" Type="http://schemas.openxmlformats.org/officeDocument/2006/relationships/slideLayout" Target="../slideLayouts/slideLayout3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3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0.png"/><Relationship Id="rId18" Type="http://schemas.openxmlformats.org/officeDocument/2006/relationships/slide" Target="slide48.xml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30.xml"/><Relationship Id="rId17" Type="http://schemas.openxmlformats.org/officeDocument/2006/relationships/image" Target="../media/image22.png"/><Relationship Id="rId25" Type="http://schemas.openxmlformats.org/officeDocument/2006/relationships/slide" Target="slide53.xml"/><Relationship Id="rId2" Type="http://schemas.openxmlformats.org/officeDocument/2006/relationships/slide" Target="slide10.xml"/><Relationship Id="rId16" Type="http://schemas.openxmlformats.org/officeDocument/2006/relationships/slide" Target="slide46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3.xml"/><Relationship Id="rId11" Type="http://schemas.openxmlformats.org/officeDocument/2006/relationships/image" Target="../media/image19.png"/><Relationship Id="rId24" Type="http://schemas.openxmlformats.org/officeDocument/2006/relationships/image" Target="../media/image26.sv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slide" Target="slide28.xml"/><Relationship Id="rId19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slide" Target="slide37.xml"/><Relationship Id="rId22" Type="http://schemas.openxmlformats.org/officeDocument/2006/relationships/slide" Target="slide5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31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3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C96F5-4DE3-7B55-851E-D3E57DF9B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72FB71D-5BF3-363E-C8EB-BC51E7AE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1</a:t>
            </a:fld>
            <a:endParaRPr lang="sv-SE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2572FB3D-E7F7-C5AA-95BF-3F46353F7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/>
              <a:t>FLEET</a:t>
            </a:r>
            <a:r>
              <a:rPr lang="pl-PL" sz="3600" b="1"/>
              <a:t> MANAGEMENT SYSTEM</a:t>
            </a:r>
            <a:endParaRPr lang="pl-PL" sz="3200"/>
          </a:p>
        </p:txBody>
      </p:sp>
    </p:spTree>
    <p:extLst>
      <p:ext uri="{BB962C8B-B14F-4D97-AF65-F5344CB8AC3E}">
        <p14:creationId xmlns:p14="http://schemas.microsoft.com/office/powerpoint/2010/main" val="26578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Fuel</a:t>
            </a:r>
            <a:r>
              <a:rPr lang="pl-PL"/>
              <a:t> 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10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Fuel chart. Precise fuel level readings at the beginning and end of a period.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D40E596-0F35-4734-BFFA-59FBCDE98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34" y="1318671"/>
            <a:ext cx="10589320" cy="4567329"/>
          </a:xfrm>
          <a:prstGeom prst="rect">
            <a:avLst/>
          </a:prstGeom>
        </p:spPr>
      </p:pic>
      <p:sp>
        <p:nvSpPr>
          <p:cNvPr id="15" name="Oval 19">
            <a:extLst>
              <a:ext uri="{FF2B5EF4-FFF2-40B4-BE49-F238E27FC236}">
                <a16:creationId xmlns:a16="http://schemas.microsoft.com/office/drawing/2014/main" id="{25D760A4-97D0-4568-9766-5EF382413638}"/>
              </a:ext>
            </a:extLst>
          </p:cNvPr>
          <p:cNvSpPr/>
          <p:nvPr/>
        </p:nvSpPr>
        <p:spPr>
          <a:xfrm>
            <a:off x="1335351" y="3158715"/>
            <a:ext cx="306258" cy="305759"/>
          </a:xfrm>
          <a:prstGeom prst="ellipse">
            <a:avLst/>
          </a:prstGeom>
          <a:noFill/>
          <a:ln w="28575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16" name="Oval 19">
            <a:extLst>
              <a:ext uri="{FF2B5EF4-FFF2-40B4-BE49-F238E27FC236}">
                <a16:creationId xmlns:a16="http://schemas.microsoft.com/office/drawing/2014/main" id="{3FC0F211-B0DA-4896-9D93-B72E813ACB0F}"/>
              </a:ext>
            </a:extLst>
          </p:cNvPr>
          <p:cNvSpPr/>
          <p:nvPr/>
        </p:nvSpPr>
        <p:spPr>
          <a:xfrm>
            <a:off x="7790259" y="3449455"/>
            <a:ext cx="306258" cy="305759"/>
          </a:xfrm>
          <a:prstGeom prst="ellipse">
            <a:avLst/>
          </a:prstGeom>
          <a:noFill/>
          <a:ln w="28575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cxnSp>
        <p:nvCxnSpPr>
          <p:cNvPr id="17" name="Łącznik prostoliniowy 2">
            <a:extLst>
              <a:ext uri="{FF2B5EF4-FFF2-40B4-BE49-F238E27FC236}">
                <a16:creationId xmlns:a16="http://schemas.microsoft.com/office/drawing/2014/main" id="{AEBE068C-922C-439E-94E3-8B6AD77CEE9B}"/>
              </a:ext>
            </a:extLst>
          </p:cNvPr>
          <p:cNvCxnSpPr>
            <a:cxnSpLocks/>
          </p:cNvCxnSpPr>
          <p:nvPr/>
        </p:nvCxnSpPr>
        <p:spPr>
          <a:xfrm>
            <a:off x="8401968" y="1595742"/>
            <a:ext cx="2067183" cy="1"/>
          </a:xfrm>
          <a:prstGeom prst="line">
            <a:avLst/>
          </a:prstGeom>
          <a:noFill/>
          <a:ln w="12700" cap="flat" cmpd="sng" algn="ctr">
            <a:solidFill>
              <a:srgbClr val="F2440F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8" name="Łącznik prostoliniowy 14">
            <a:extLst>
              <a:ext uri="{FF2B5EF4-FFF2-40B4-BE49-F238E27FC236}">
                <a16:creationId xmlns:a16="http://schemas.microsoft.com/office/drawing/2014/main" id="{4278A058-1124-4F16-A9FE-94445454ACDD}"/>
              </a:ext>
            </a:extLst>
          </p:cNvPr>
          <p:cNvCxnSpPr>
            <a:cxnSpLocks/>
          </p:cNvCxnSpPr>
          <p:nvPr/>
        </p:nvCxnSpPr>
        <p:spPr>
          <a:xfrm>
            <a:off x="8576047" y="1692917"/>
            <a:ext cx="1771871" cy="1"/>
          </a:xfrm>
          <a:prstGeom prst="line">
            <a:avLst/>
          </a:prstGeom>
          <a:noFill/>
          <a:ln w="12700" cap="flat" cmpd="sng" algn="ctr">
            <a:solidFill>
              <a:srgbClr val="F2440F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70786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>
            <a:extLst>
              <a:ext uri="{FF2B5EF4-FFF2-40B4-BE49-F238E27FC236}">
                <a16:creationId xmlns:a16="http://schemas.microsoft.com/office/drawing/2014/main" id="{71D9F8B0-302A-4101-A8CF-B03EA4788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34" y="1318671"/>
            <a:ext cx="10589320" cy="456732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Fuel</a:t>
            </a:r>
            <a:r>
              <a:rPr lang="pl-PL"/>
              <a:t> 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11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Fuel chart. </a:t>
            </a:r>
            <a:r>
              <a:rPr lang="en-US" err="1"/>
              <a:t>Refuelings</a:t>
            </a:r>
            <a:r>
              <a:rPr lang="en-US"/>
              <a:t> registration.</a:t>
            </a:r>
          </a:p>
        </p:txBody>
      </p:sp>
      <p:cxnSp>
        <p:nvCxnSpPr>
          <p:cNvPr id="23" name="Łącznik prostoliniowy 9">
            <a:extLst>
              <a:ext uri="{FF2B5EF4-FFF2-40B4-BE49-F238E27FC236}">
                <a16:creationId xmlns:a16="http://schemas.microsoft.com/office/drawing/2014/main" id="{E12A1A3A-0EC3-4C9D-89DF-EE17B02E849A}"/>
              </a:ext>
            </a:extLst>
          </p:cNvPr>
          <p:cNvCxnSpPr>
            <a:cxnSpLocks/>
          </p:cNvCxnSpPr>
          <p:nvPr/>
        </p:nvCxnSpPr>
        <p:spPr>
          <a:xfrm>
            <a:off x="8898107" y="1825851"/>
            <a:ext cx="1080120" cy="0"/>
          </a:xfrm>
          <a:prstGeom prst="line">
            <a:avLst/>
          </a:prstGeom>
          <a:noFill/>
          <a:ln w="12700" cap="flat" cmpd="sng" algn="ctr">
            <a:solidFill>
              <a:srgbClr val="F2440F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4" name="Prostokąt zaokrąglony 12">
            <a:extLst>
              <a:ext uri="{FF2B5EF4-FFF2-40B4-BE49-F238E27FC236}">
                <a16:creationId xmlns:a16="http://schemas.microsoft.com/office/drawing/2014/main" id="{AC7524CE-8866-4201-ADB9-BAC86F148310}"/>
              </a:ext>
            </a:extLst>
          </p:cNvPr>
          <p:cNvSpPr/>
          <p:nvPr/>
        </p:nvSpPr>
        <p:spPr>
          <a:xfrm>
            <a:off x="1555397" y="1857611"/>
            <a:ext cx="212938" cy="1471687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25" name="Prostokąt zaokrąglony 13">
            <a:extLst>
              <a:ext uri="{FF2B5EF4-FFF2-40B4-BE49-F238E27FC236}">
                <a16:creationId xmlns:a16="http://schemas.microsoft.com/office/drawing/2014/main" id="{00FE1FE4-A2C5-4095-8FA9-417E1078ABD9}"/>
              </a:ext>
            </a:extLst>
          </p:cNvPr>
          <p:cNvSpPr/>
          <p:nvPr/>
        </p:nvSpPr>
        <p:spPr>
          <a:xfrm>
            <a:off x="2010954" y="1825851"/>
            <a:ext cx="249855" cy="1471687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26" name="Prostokąt zaokrąglony 15">
            <a:extLst>
              <a:ext uri="{FF2B5EF4-FFF2-40B4-BE49-F238E27FC236}">
                <a16:creationId xmlns:a16="http://schemas.microsoft.com/office/drawing/2014/main" id="{95ABE463-6FB8-4B5F-93FF-DD1BE8D5097F}"/>
              </a:ext>
            </a:extLst>
          </p:cNvPr>
          <p:cNvSpPr/>
          <p:nvPr/>
        </p:nvSpPr>
        <p:spPr>
          <a:xfrm>
            <a:off x="6510344" y="1979161"/>
            <a:ext cx="402184" cy="2011762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27" name="Prostokąt zaokrąglony 16">
            <a:extLst>
              <a:ext uri="{FF2B5EF4-FFF2-40B4-BE49-F238E27FC236}">
                <a16:creationId xmlns:a16="http://schemas.microsoft.com/office/drawing/2014/main" id="{73A3054F-8BB0-4529-985B-9C2512D9FA93}"/>
              </a:ext>
            </a:extLst>
          </p:cNvPr>
          <p:cNvSpPr/>
          <p:nvPr/>
        </p:nvSpPr>
        <p:spPr>
          <a:xfrm>
            <a:off x="8295648" y="3226732"/>
            <a:ext cx="166687" cy="1546603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28" name="Prostokąt zaokrąglony 20">
            <a:extLst>
              <a:ext uri="{FF2B5EF4-FFF2-40B4-BE49-F238E27FC236}">
                <a16:creationId xmlns:a16="http://schemas.microsoft.com/office/drawing/2014/main" id="{C3A90C33-4691-4DA0-8BC8-BF1927C1BD33}"/>
              </a:ext>
            </a:extLst>
          </p:cNvPr>
          <p:cNvSpPr/>
          <p:nvPr/>
        </p:nvSpPr>
        <p:spPr>
          <a:xfrm>
            <a:off x="4632447" y="1985242"/>
            <a:ext cx="166687" cy="2011766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5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>
            <a:extLst>
              <a:ext uri="{FF2B5EF4-FFF2-40B4-BE49-F238E27FC236}">
                <a16:creationId xmlns:a16="http://schemas.microsoft.com/office/drawing/2014/main" id="{71D9F8B0-302A-4101-A8CF-B03EA4788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34" y="1318671"/>
            <a:ext cx="10589320" cy="456732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Fuel</a:t>
            </a:r>
            <a:r>
              <a:rPr lang="pl-PL"/>
              <a:t> 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12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Fuel chart. </a:t>
            </a:r>
            <a:r>
              <a:rPr lang="en-US" err="1"/>
              <a:t>Refuelings</a:t>
            </a:r>
            <a:r>
              <a:rPr lang="en-US"/>
              <a:t> location.</a:t>
            </a:r>
          </a:p>
        </p:txBody>
      </p:sp>
      <p:sp>
        <p:nvSpPr>
          <p:cNvPr id="12" name="Prostokąt zaokrąglony 14">
            <a:extLst>
              <a:ext uri="{FF2B5EF4-FFF2-40B4-BE49-F238E27FC236}">
                <a16:creationId xmlns:a16="http://schemas.microsoft.com/office/drawing/2014/main" id="{F91C96AE-0705-4655-8C1A-D19C31C79634}"/>
              </a:ext>
            </a:extLst>
          </p:cNvPr>
          <p:cNvSpPr/>
          <p:nvPr/>
        </p:nvSpPr>
        <p:spPr>
          <a:xfrm>
            <a:off x="9818702" y="3262187"/>
            <a:ext cx="994707" cy="268528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F463E77-8945-4B2C-8690-3EA3B93A4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277" y="-378008"/>
            <a:ext cx="3283556" cy="327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8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>
            <a:extLst>
              <a:ext uri="{FF2B5EF4-FFF2-40B4-BE49-F238E27FC236}">
                <a16:creationId xmlns:a16="http://schemas.microsoft.com/office/drawing/2014/main" id="{71D9F8B0-302A-4101-A8CF-B03EA4788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34" y="1318671"/>
            <a:ext cx="10589320" cy="456732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Fuel</a:t>
            </a:r>
            <a:r>
              <a:rPr lang="pl-PL"/>
              <a:t> 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13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Fuel chart. Comparison of </a:t>
            </a:r>
            <a:r>
              <a:rPr lang="en-US" err="1"/>
              <a:t>refuelings</a:t>
            </a:r>
            <a:r>
              <a:rPr lang="en-US"/>
              <a:t> and invoices.</a:t>
            </a:r>
          </a:p>
        </p:txBody>
      </p:sp>
      <p:sp>
        <p:nvSpPr>
          <p:cNvPr id="8" name="Prostokąt zaokrąglony 7">
            <a:extLst>
              <a:ext uri="{FF2B5EF4-FFF2-40B4-BE49-F238E27FC236}">
                <a16:creationId xmlns:a16="http://schemas.microsoft.com/office/drawing/2014/main" id="{12F756A0-C1FB-459B-B760-BCB8E7EF24FA}"/>
              </a:ext>
            </a:extLst>
          </p:cNvPr>
          <p:cNvSpPr/>
          <p:nvPr/>
        </p:nvSpPr>
        <p:spPr>
          <a:xfrm>
            <a:off x="9000493" y="3255221"/>
            <a:ext cx="361621" cy="1551355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5DC09B7-D408-4800-AD5B-C8C5503A1DE4}"/>
              </a:ext>
            </a:extLst>
          </p:cNvPr>
          <p:cNvSpPr/>
          <p:nvPr/>
        </p:nvSpPr>
        <p:spPr>
          <a:xfrm>
            <a:off x="9814941" y="394158"/>
            <a:ext cx="1872209" cy="173111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Import of electronic invoices from the</a:t>
            </a: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fuel suppliers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Manual entry</a:t>
            </a:r>
          </a:p>
        </p:txBody>
      </p:sp>
      <p:pic>
        <p:nvPicPr>
          <p:cNvPr id="10" name="Picture 5" descr="C:\Users\AST\Desktop\picto_fc_fuel_report.png">
            <a:extLst>
              <a:ext uri="{FF2B5EF4-FFF2-40B4-BE49-F238E27FC236}">
                <a16:creationId xmlns:a16="http://schemas.microsoft.com/office/drawing/2014/main" id="{23562A15-AD76-467A-B4DF-EECFBB4F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93" y="4806576"/>
            <a:ext cx="1450099" cy="9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ST\Desktop\picto_fc_fuel_report.png">
            <a:extLst>
              <a:ext uri="{FF2B5EF4-FFF2-40B4-BE49-F238E27FC236}">
                <a16:creationId xmlns:a16="http://schemas.microsoft.com/office/drawing/2014/main" id="{781824B7-5D20-462B-AA9A-4C1A27C43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16" y="5086460"/>
            <a:ext cx="1450099" cy="9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ST\Desktop\picto_fc_fuel_report.png">
            <a:extLst>
              <a:ext uri="{FF2B5EF4-FFF2-40B4-BE49-F238E27FC236}">
                <a16:creationId xmlns:a16="http://schemas.microsoft.com/office/drawing/2014/main" id="{6D447456-785A-44A1-9E9E-74882270F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08" y="5379425"/>
            <a:ext cx="1450099" cy="9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Fuel</a:t>
            </a:r>
            <a:r>
              <a:rPr lang="pl-PL"/>
              <a:t> 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14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Fuel chart. Comparison of </a:t>
            </a:r>
            <a:r>
              <a:rPr lang="en-US" err="1"/>
              <a:t>refuelings</a:t>
            </a:r>
            <a:r>
              <a:rPr lang="en-US"/>
              <a:t> and invoices.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0C06DC4-F0B2-4C28-91BC-95E12199D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25" y="1492209"/>
            <a:ext cx="5598043" cy="3870987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84D6E7F7-DFF7-44C4-8AF2-8CBECE2C8D05}"/>
              </a:ext>
            </a:extLst>
          </p:cNvPr>
          <p:cNvSpPr txBox="1"/>
          <p:nvPr/>
        </p:nvSpPr>
        <p:spPr>
          <a:xfrm>
            <a:off x="7858101" y="1907949"/>
            <a:ext cx="2166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err="1">
                <a:solidFill>
                  <a:schemeClr val="tx1">
                    <a:lumMod val="60000"/>
                    <a:lumOff val="40000"/>
                  </a:schemeClr>
                </a:solidFill>
              </a:rPr>
              <a:t>Is</a:t>
            </a:r>
            <a: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1200" err="1">
                <a:solidFill>
                  <a:schemeClr val="tx1">
                    <a:lumMod val="60000"/>
                    <a:lumOff val="40000"/>
                  </a:schemeClr>
                </a:solidFill>
              </a:rPr>
              <a:t>it</a:t>
            </a:r>
            <a: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1200" err="1">
                <a:solidFill>
                  <a:schemeClr val="tx1">
                    <a:lumMod val="60000"/>
                    <a:lumOff val="40000"/>
                  </a:schemeClr>
                </a:solidFill>
              </a:rPr>
              <a:t>correct</a:t>
            </a:r>
            <a: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15" name="Prostokąt zaokrąglony 12">
            <a:extLst>
              <a:ext uri="{FF2B5EF4-FFF2-40B4-BE49-F238E27FC236}">
                <a16:creationId xmlns:a16="http://schemas.microsoft.com/office/drawing/2014/main" id="{EC3BD862-54B6-4FC3-9C58-6E66F31CFA1D}"/>
              </a:ext>
            </a:extLst>
          </p:cNvPr>
          <p:cNvSpPr/>
          <p:nvPr/>
        </p:nvSpPr>
        <p:spPr>
          <a:xfrm>
            <a:off x="1958353" y="2046448"/>
            <a:ext cx="780906" cy="5434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3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Fuel</a:t>
            </a:r>
            <a:r>
              <a:rPr lang="pl-PL"/>
              <a:t> 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15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Fuel chart. Comparison of </a:t>
            </a:r>
            <a:r>
              <a:rPr lang="en-US" err="1"/>
              <a:t>refuelings</a:t>
            </a:r>
            <a:r>
              <a:rPr lang="en-US"/>
              <a:t> and invoices.</a:t>
            </a:r>
          </a:p>
        </p:txBody>
      </p:sp>
      <p:pic>
        <p:nvPicPr>
          <p:cNvPr id="16" name="Obraz 15" descr="Obraz zawierający zrzut ekranu&#10;&#10;Opis wygenerowany automatycznie">
            <a:extLst>
              <a:ext uri="{FF2B5EF4-FFF2-40B4-BE49-F238E27FC236}">
                <a16:creationId xmlns:a16="http://schemas.microsoft.com/office/drawing/2014/main" id="{83F6C619-093F-4D7C-A8E8-161754B3A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3" y="1492209"/>
            <a:ext cx="9217997" cy="4220694"/>
          </a:xfrm>
          <a:prstGeom prst="rect">
            <a:avLst/>
          </a:prstGeom>
        </p:spPr>
      </p:pic>
      <p:sp>
        <p:nvSpPr>
          <p:cNvPr id="17" name="Prostokąt zaokrąglony 7">
            <a:extLst>
              <a:ext uri="{FF2B5EF4-FFF2-40B4-BE49-F238E27FC236}">
                <a16:creationId xmlns:a16="http://schemas.microsoft.com/office/drawing/2014/main" id="{062B673B-BD29-40BD-85E9-2FE13C821E9E}"/>
              </a:ext>
            </a:extLst>
          </p:cNvPr>
          <p:cNvSpPr/>
          <p:nvPr/>
        </p:nvSpPr>
        <p:spPr>
          <a:xfrm>
            <a:off x="1084970" y="2133178"/>
            <a:ext cx="749446" cy="276457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18" name="Prostokąt zaokrąglony 7">
            <a:extLst>
              <a:ext uri="{FF2B5EF4-FFF2-40B4-BE49-F238E27FC236}">
                <a16:creationId xmlns:a16="http://schemas.microsoft.com/office/drawing/2014/main" id="{717F5940-EE0C-41F1-8D62-2FB4FF20977D}"/>
              </a:ext>
            </a:extLst>
          </p:cNvPr>
          <p:cNvSpPr/>
          <p:nvPr/>
        </p:nvSpPr>
        <p:spPr>
          <a:xfrm>
            <a:off x="7311151" y="2030103"/>
            <a:ext cx="499630" cy="300470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AB6E7406-A832-43AF-89F9-8D695CC93FD3}"/>
              </a:ext>
            </a:extLst>
          </p:cNvPr>
          <p:cNvSpPr txBox="1"/>
          <p:nvPr/>
        </p:nvSpPr>
        <p:spPr>
          <a:xfrm>
            <a:off x="10223547" y="2921168"/>
            <a:ext cx="1336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60000"/>
                    <a:lumOff val="40000"/>
                  </a:schemeClr>
                </a:solidFill>
              </a:rPr>
              <a:t>Readings are</a:t>
            </a:r>
          </a:p>
          <a:p>
            <a:pPr algn="ctr"/>
            <a:r>
              <a:rPr lang="pl-PL" sz="1200" err="1">
                <a:solidFill>
                  <a:schemeClr val="tx1">
                    <a:lumMod val="60000"/>
                    <a:lumOff val="40000"/>
                  </a:schemeClr>
                </a:solidFill>
              </a:rPr>
              <a:t>within</a:t>
            </a:r>
            <a:r>
              <a:rPr lang="en-US" sz="1200">
                <a:solidFill>
                  <a:schemeClr val="tx1">
                    <a:lumMod val="60000"/>
                    <a:lumOff val="40000"/>
                  </a:schemeClr>
                </a:solidFill>
              </a:rPr>
              <a:t> the </a:t>
            </a:r>
            <a: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  <a:t>1,5% </a:t>
            </a:r>
            <a:r>
              <a:rPr lang="en-US" sz="1200">
                <a:solidFill>
                  <a:schemeClr val="tx1">
                    <a:lumMod val="60000"/>
                    <a:lumOff val="40000"/>
                  </a:schemeClr>
                </a:solidFill>
              </a:rPr>
              <a:t>tolerance limit of </a:t>
            </a:r>
            <a:r>
              <a:rPr lang="en-US" sz="120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</a:t>
            </a:r>
            <a: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  <a:t>e </a:t>
            </a:r>
            <a:r>
              <a:rPr lang="en-US" sz="1200">
                <a:solidFill>
                  <a:schemeClr val="tx1">
                    <a:lumMod val="60000"/>
                    <a:lumOff val="40000"/>
                  </a:schemeClr>
                </a:solidFill>
              </a:rPr>
              <a:t>measurement accuracy</a:t>
            </a:r>
            <a: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22" name="Picture 2" descr="C:\Users\AST\Desktop\checkmark-24-128.png">
            <a:extLst>
              <a:ext uri="{FF2B5EF4-FFF2-40B4-BE49-F238E27FC236}">
                <a16:creationId xmlns:a16="http://schemas.microsoft.com/office/drawing/2014/main" id="{84F48480-CB8D-4A8A-8F0F-F95D2F9C7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13AA4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02" y="1787820"/>
            <a:ext cx="967172" cy="9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2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Fuel</a:t>
            </a:r>
            <a:r>
              <a:rPr lang="pl-PL"/>
              <a:t> 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16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Fuel chart. Comparison of </a:t>
            </a:r>
            <a:r>
              <a:rPr lang="en-US" err="1"/>
              <a:t>refuelings</a:t>
            </a:r>
            <a:r>
              <a:rPr lang="en-US"/>
              <a:t> and invoices.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272007C-131A-459C-A3E7-8926336CC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42" y="1396545"/>
            <a:ext cx="6134124" cy="3745906"/>
          </a:xfrm>
          <a:prstGeom prst="rect">
            <a:avLst/>
          </a:prstGeom>
        </p:spPr>
      </p:pic>
      <p:sp>
        <p:nvSpPr>
          <p:cNvPr id="10" name="Prostokąt zaokrąglony 12">
            <a:extLst>
              <a:ext uri="{FF2B5EF4-FFF2-40B4-BE49-F238E27FC236}">
                <a16:creationId xmlns:a16="http://schemas.microsoft.com/office/drawing/2014/main" id="{EF5D302A-D424-4657-87AD-491C95CC045A}"/>
              </a:ext>
            </a:extLst>
          </p:cNvPr>
          <p:cNvSpPr/>
          <p:nvPr/>
        </p:nvSpPr>
        <p:spPr>
          <a:xfrm>
            <a:off x="2223459" y="2906363"/>
            <a:ext cx="771412" cy="522637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5CCCE81-41B1-48A3-9988-509E62BA4CFE}"/>
              </a:ext>
            </a:extLst>
          </p:cNvPr>
          <p:cNvSpPr txBox="1"/>
          <p:nvPr/>
        </p:nvSpPr>
        <p:spPr>
          <a:xfrm>
            <a:off x="8109843" y="2150510"/>
            <a:ext cx="17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err="1">
                <a:solidFill>
                  <a:schemeClr val="tx1">
                    <a:lumMod val="60000"/>
                    <a:lumOff val="40000"/>
                  </a:schemeClr>
                </a:solidFill>
              </a:rPr>
              <a:t>What</a:t>
            </a:r>
            <a: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1200" err="1">
                <a:solidFill>
                  <a:schemeClr val="tx1">
                    <a:lumMod val="60000"/>
                    <a:lumOff val="40000"/>
                  </a:schemeClr>
                </a:solidFill>
              </a:rPr>
              <a:t>if</a:t>
            </a:r>
            <a: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120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difference</a:t>
            </a:r>
            <a: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pl-PL" sz="1200" err="1">
                <a:solidFill>
                  <a:schemeClr val="tx1">
                    <a:lumMod val="60000"/>
                    <a:lumOff val="40000"/>
                  </a:schemeClr>
                </a:solidFill>
              </a:rPr>
              <a:t>appeares</a:t>
            </a:r>
            <a: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0AF7400A-35FA-45E2-93E0-5DF5CE64B473}"/>
              </a:ext>
            </a:extLst>
          </p:cNvPr>
          <p:cNvSpPr txBox="1"/>
          <p:nvPr/>
        </p:nvSpPr>
        <p:spPr>
          <a:xfrm>
            <a:off x="8109844" y="2906594"/>
            <a:ext cx="176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60000"/>
                    <a:lumOff val="40000"/>
                  </a:schemeClr>
                </a:solidFill>
              </a:rPr>
              <a:t>If the difference </a:t>
            </a:r>
          </a:p>
          <a:p>
            <a:pPr algn="ctr"/>
            <a:r>
              <a:rPr lang="en-US" sz="1200">
                <a:solidFill>
                  <a:schemeClr val="tx1">
                    <a:lumMod val="60000"/>
                    <a:lumOff val="40000"/>
                  </a:schemeClr>
                </a:solidFill>
              </a:rPr>
              <a:t>exceeds the</a:t>
            </a:r>
            <a: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>
                <a:solidFill>
                  <a:schemeClr val="tx1">
                    <a:lumMod val="60000"/>
                    <a:lumOff val="40000"/>
                  </a:schemeClr>
                </a:solidFill>
              </a:rPr>
              <a:t>tolerance</a:t>
            </a:r>
            <a:b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200">
                <a:solidFill>
                  <a:schemeClr val="tx1">
                    <a:lumMod val="60000"/>
                    <a:lumOff val="40000"/>
                  </a:schemeClr>
                </a:solidFill>
              </a:rPr>
              <a:t>of 1.5%</a:t>
            </a:r>
            <a: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>
                <a:solidFill>
                  <a:schemeClr val="tx1">
                    <a:lumMod val="60000"/>
                    <a:lumOff val="40000"/>
                  </a:schemeClr>
                </a:solidFill>
              </a:rPr>
              <a:t>the </a:t>
            </a:r>
            <a:r>
              <a:rPr lang="pl-PL" sz="120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incident</a:t>
            </a:r>
            <a:r>
              <a:rPr lang="en-US" sz="12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b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200">
                <a:solidFill>
                  <a:schemeClr val="tx1">
                    <a:lumMod val="60000"/>
                    <a:lumOff val="40000"/>
                  </a:schemeClr>
                </a:solidFill>
              </a:rPr>
              <a:t>is verified by</a:t>
            </a:r>
            <a:r>
              <a:rPr lang="pl-PL" sz="12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1200" err="1">
                <a:solidFill>
                  <a:schemeClr val="tx1">
                    <a:lumMod val="60000"/>
                    <a:lumOff val="40000"/>
                  </a:schemeClr>
                </a:solidFill>
              </a:rPr>
              <a:t>our</a:t>
            </a:r>
            <a:r>
              <a:rPr lang="en-US" sz="12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en-US" sz="1200">
                <a:solidFill>
                  <a:schemeClr val="tx1">
                    <a:lumMod val="60000"/>
                    <a:lumOff val="40000"/>
                  </a:schemeClr>
                </a:solidFill>
              </a:rPr>
              <a:t>system analyst. </a:t>
            </a:r>
          </a:p>
        </p:txBody>
      </p:sp>
    </p:spTree>
    <p:extLst>
      <p:ext uri="{BB962C8B-B14F-4D97-AF65-F5344CB8AC3E}">
        <p14:creationId xmlns:p14="http://schemas.microsoft.com/office/powerpoint/2010/main" val="24172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Fuel</a:t>
            </a:r>
            <a:r>
              <a:rPr lang="pl-PL"/>
              <a:t> 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17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Fuel chart. Registration of fuel losses – review by customer support.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AB8EA504-6A9D-4FA0-9FA7-F85ABB6D4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25" y="1492209"/>
            <a:ext cx="9591225" cy="3717354"/>
          </a:xfrm>
          <a:prstGeom prst="rect">
            <a:avLst/>
          </a:prstGeom>
        </p:spPr>
      </p:pic>
      <p:sp>
        <p:nvSpPr>
          <p:cNvPr id="19" name="Prostokąt zaokrąglony 12">
            <a:extLst>
              <a:ext uri="{FF2B5EF4-FFF2-40B4-BE49-F238E27FC236}">
                <a16:creationId xmlns:a16="http://schemas.microsoft.com/office/drawing/2014/main" id="{9357F32C-62DC-4A58-B6E2-D6D5812A6476}"/>
              </a:ext>
            </a:extLst>
          </p:cNvPr>
          <p:cNvSpPr/>
          <p:nvPr/>
        </p:nvSpPr>
        <p:spPr>
          <a:xfrm>
            <a:off x="7225363" y="3685728"/>
            <a:ext cx="2699233" cy="347260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CD679991-4455-4133-A322-7E7683AA3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13" y="1492209"/>
            <a:ext cx="1423937" cy="1883865"/>
          </a:xfrm>
          <a:prstGeom prst="rect">
            <a:avLst/>
          </a:prstGeom>
        </p:spPr>
      </p:pic>
      <p:sp>
        <p:nvSpPr>
          <p:cNvPr id="21" name="TextBox 14">
            <a:extLst>
              <a:ext uri="{FF2B5EF4-FFF2-40B4-BE49-F238E27FC236}">
                <a16:creationId xmlns:a16="http://schemas.microsoft.com/office/drawing/2014/main" id="{1B54A755-86D6-485B-808A-06EDA49FD4A6}"/>
              </a:ext>
            </a:extLst>
          </p:cNvPr>
          <p:cNvSpPr txBox="1"/>
          <p:nvPr/>
        </p:nvSpPr>
        <p:spPr>
          <a:xfrm>
            <a:off x="10229259" y="3699274"/>
            <a:ext cx="142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l-PL" sz="1200">
                <a:solidFill>
                  <a:srgbClr val="353535">
                    <a:lumMod val="60000"/>
                    <a:lumOff val="40000"/>
                  </a:srgbClr>
                </a:solidFill>
                <a:latin typeface="+mj-lt"/>
              </a:rPr>
              <a:t>The </a:t>
            </a:r>
            <a:r>
              <a:rPr lang="pl-PL" sz="1200" err="1">
                <a:solidFill>
                  <a:srgbClr val="353535">
                    <a:lumMod val="60000"/>
                    <a:lumOff val="40000"/>
                  </a:srgbClr>
                </a:solidFill>
                <a:latin typeface="+mj-lt"/>
              </a:rPr>
              <a:t>fuel</a:t>
            </a:r>
            <a:r>
              <a:rPr lang="pl-PL" sz="1200">
                <a:solidFill>
                  <a:srgbClr val="353535">
                    <a:lumMod val="60000"/>
                    <a:lumOff val="40000"/>
                  </a:srgbClr>
                </a:solidFill>
                <a:latin typeface="+mj-lt"/>
              </a:rPr>
              <a:t> </a:t>
            </a:r>
            <a:r>
              <a:rPr lang="pl-PL" sz="1200" err="1">
                <a:solidFill>
                  <a:srgbClr val="353535">
                    <a:lumMod val="60000"/>
                    <a:lumOff val="40000"/>
                  </a:srgbClr>
                </a:solidFill>
                <a:latin typeface="+mj-lt"/>
              </a:rPr>
              <a:t>loss</a:t>
            </a:r>
            <a:r>
              <a:rPr lang="pl-PL" sz="1200">
                <a:solidFill>
                  <a:srgbClr val="353535">
                    <a:lumMod val="60000"/>
                    <a:lumOff val="40000"/>
                  </a:srgbClr>
                </a:solidFill>
                <a:latin typeface="+mj-lt"/>
              </a:rPr>
              <a:t> </a:t>
            </a:r>
            <a:br>
              <a:rPr lang="pl-PL" sz="1200">
                <a:solidFill>
                  <a:srgbClr val="353535">
                    <a:lumMod val="60000"/>
                    <a:lumOff val="40000"/>
                  </a:srgbClr>
                </a:solidFill>
                <a:latin typeface="+mj-lt"/>
              </a:rPr>
            </a:br>
            <a:r>
              <a:rPr lang="pl-PL" sz="1200" err="1">
                <a:solidFill>
                  <a:srgbClr val="353535">
                    <a:lumMod val="60000"/>
                    <a:lumOff val="40000"/>
                  </a:srgbClr>
                </a:solidFill>
                <a:latin typeface="+mj-lt"/>
              </a:rPr>
              <a:t>is</a:t>
            </a:r>
            <a:r>
              <a:rPr lang="pl-PL" sz="1200">
                <a:solidFill>
                  <a:srgbClr val="353535">
                    <a:lumMod val="60000"/>
                    <a:lumOff val="40000"/>
                  </a:srgbClr>
                </a:solidFill>
                <a:latin typeface="+mj-lt"/>
              </a:rPr>
              <a:t> </a:t>
            </a:r>
            <a:r>
              <a:rPr lang="pl-PL" sz="1200" err="1">
                <a:solidFill>
                  <a:srgbClr val="353535">
                    <a:lumMod val="60000"/>
                    <a:lumOff val="40000"/>
                  </a:srgbClr>
                </a:solidFill>
                <a:latin typeface="+mj-lt"/>
              </a:rPr>
              <a:t>confirmed</a:t>
            </a:r>
            <a:r>
              <a:rPr lang="pl-PL" sz="1200">
                <a:solidFill>
                  <a:srgbClr val="353535">
                    <a:lumMod val="60000"/>
                    <a:lumOff val="40000"/>
                  </a:srgbClr>
                </a:solidFill>
                <a:latin typeface="+mj-lt"/>
              </a:rPr>
              <a:t>.</a:t>
            </a:r>
          </a:p>
        </p:txBody>
      </p:sp>
      <p:sp>
        <p:nvSpPr>
          <p:cNvPr id="22" name="Oval 19">
            <a:extLst>
              <a:ext uri="{FF2B5EF4-FFF2-40B4-BE49-F238E27FC236}">
                <a16:creationId xmlns:a16="http://schemas.microsoft.com/office/drawing/2014/main" id="{992CB25C-B22A-4701-91D4-15CF0F7BC53F}"/>
              </a:ext>
            </a:extLst>
          </p:cNvPr>
          <p:cNvSpPr/>
          <p:nvPr/>
        </p:nvSpPr>
        <p:spPr>
          <a:xfrm>
            <a:off x="3854302" y="1845644"/>
            <a:ext cx="385604" cy="1007023"/>
          </a:xfrm>
          <a:prstGeom prst="ellipse">
            <a:avLst/>
          </a:prstGeom>
          <a:noFill/>
          <a:ln w="28575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7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Fuel</a:t>
            </a:r>
            <a:r>
              <a:rPr lang="pl-PL"/>
              <a:t> 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18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Fuel chart. Fuel consumption analysis.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B894391-740C-4C4D-BB62-7DE71D88E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34" y="1492209"/>
            <a:ext cx="4436207" cy="248427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9451A6F-1BCA-4604-B516-148B2171B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3" t="2717" r="8325" b="2142"/>
          <a:stretch/>
        </p:blipFill>
        <p:spPr>
          <a:xfrm>
            <a:off x="4358688" y="2140281"/>
            <a:ext cx="2346960" cy="276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Fuel</a:t>
            </a:r>
            <a:r>
              <a:rPr lang="pl-PL"/>
              <a:t> 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19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Electronic fuel filler cap - additional security with opening sensor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BB6F2D9-E7B1-48C5-B52A-09B7CF5F7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934" y="1624448"/>
            <a:ext cx="7222327" cy="433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8DFD5C0D-5EE2-4D50-A995-25C4C43D2A45}"/>
              </a:ext>
            </a:extLst>
          </p:cNvPr>
          <p:cNvSpPr>
            <a:spLocks/>
          </p:cNvSpPr>
          <p:nvPr/>
        </p:nvSpPr>
        <p:spPr bwMode="auto">
          <a:xfrm>
            <a:off x="8324855" y="1759539"/>
            <a:ext cx="3159625" cy="16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ts val="2000"/>
              </a:spcBef>
            </a:pPr>
            <a:r>
              <a:rPr lang="pl-PL" sz="1200" err="1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Every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filler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 cap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opening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is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recorded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 and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you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can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see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it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 in the system.</a:t>
            </a:r>
          </a:p>
        </p:txBody>
      </p:sp>
    </p:spTree>
    <p:extLst>
      <p:ext uri="{BB962C8B-B14F-4D97-AF65-F5344CB8AC3E}">
        <p14:creationId xmlns:p14="http://schemas.microsoft.com/office/powerpoint/2010/main" val="270290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6C18C-206E-453B-B163-CD9AFBDC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Transportation</a:t>
            </a:r>
            <a:r>
              <a:rPr lang="pl-PL"/>
              <a:t> </a:t>
            </a:r>
            <a:r>
              <a:rPr lang="pl-PL" err="1"/>
              <a:t>solutions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953F18-DCEC-4D1E-AB71-47C941D5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2</a:t>
            </a:fld>
            <a:endParaRPr lang="sv-SE"/>
          </a:p>
        </p:txBody>
      </p:sp>
      <p:pic>
        <p:nvPicPr>
          <p:cNvPr id="6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55A1A2C5-C634-4FC9-BDF3-9E5E9C89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811" y="1954222"/>
            <a:ext cx="1184404" cy="8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B4EE2F2-BB28-4804-977C-097C3353C3DD}"/>
              </a:ext>
            </a:extLst>
          </p:cNvPr>
          <p:cNvSpPr txBox="1"/>
          <p:nvPr/>
        </p:nvSpPr>
        <p:spPr>
          <a:xfrm>
            <a:off x="2898552" y="2948947"/>
            <a:ext cx="105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Fuel</a:t>
            </a:r>
            <a:r>
              <a:rPr lang="pl-PL" sz="1400"/>
              <a:t> </a:t>
            </a:r>
            <a:r>
              <a:rPr lang="pl-PL" sz="1400" err="1"/>
              <a:t>control</a:t>
            </a: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40A84F-8014-430F-95B7-D86A3AC2D33D}"/>
              </a:ext>
            </a:extLst>
          </p:cNvPr>
          <p:cNvSpPr txBox="1"/>
          <p:nvPr/>
        </p:nvSpPr>
        <p:spPr>
          <a:xfrm>
            <a:off x="4658419" y="2948948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Driver’s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</a:p>
          <a:p>
            <a:pPr algn="ctr"/>
            <a:r>
              <a:rPr lang="pl-PL" sz="1400" err="1"/>
              <a:t>time</a:t>
            </a:r>
            <a:r>
              <a:rPr lang="pl-PL" sz="1400"/>
              <a:t> </a:t>
            </a:r>
            <a:r>
              <a:rPr lang="pl-PL" sz="1400" err="1"/>
              <a:t>analysis</a:t>
            </a:r>
            <a:endParaRPr lang="pl-PL" sz="1400"/>
          </a:p>
        </p:txBody>
      </p:sp>
      <p:pic>
        <p:nvPicPr>
          <p:cNvPr id="9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481AA33-E015-4221-AC3F-ACFBA416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33" y="2055415"/>
            <a:ext cx="1465148" cy="6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hlinkClick r:id="rId4" action="ppaction://hlinksldjump"/>
            <a:extLst>
              <a:ext uri="{FF2B5EF4-FFF2-40B4-BE49-F238E27FC236}">
                <a16:creationId xmlns:a16="http://schemas.microsoft.com/office/drawing/2014/main" id="{8A3C5B9E-50C3-4F41-837F-3AB02EEF5584}"/>
              </a:ext>
            </a:extLst>
          </p:cNvPr>
          <p:cNvSpPr txBox="1"/>
          <p:nvPr/>
        </p:nvSpPr>
        <p:spPr>
          <a:xfrm>
            <a:off x="1018025" y="2948947"/>
            <a:ext cx="148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Basic </a:t>
            </a:r>
            <a:r>
              <a:rPr lang="pl-PL" sz="1400" err="1"/>
              <a:t>telematics</a:t>
            </a:r>
            <a:endParaRPr lang="pl-PL" sz="14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B4C73F-D34A-4871-B3C2-433BE15FD8D1}"/>
              </a:ext>
            </a:extLst>
          </p:cNvPr>
          <p:cNvSpPr txBox="1"/>
          <p:nvPr/>
        </p:nvSpPr>
        <p:spPr>
          <a:xfrm>
            <a:off x="8023721" y="2948948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Mobile </a:t>
            </a:r>
            <a:r>
              <a:rPr lang="pl-PL" sz="1400" err="1"/>
              <a:t>solutions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for </a:t>
            </a:r>
            <a:r>
              <a:rPr lang="pl-PL" sz="1400" err="1"/>
              <a:t>drivers</a:t>
            </a:r>
            <a:endParaRPr lang="pl-PL" sz="14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042C4D-9448-4907-A9F1-298D44D2B042}"/>
              </a:ext>
            </a:extLst>
          </p:cNvPr>
          <p:cNvSpPr txBox="1"/>
          <p:nvPr/>
        </p:nvSpPr>
        <p:spPr>
          <a:xfrm>
            <a:off x="9924583" y="2948947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Corridoring</a:t>
            </a:r>
            <a:endParaRPr lang="pl-PL" sz="14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E018EA-B7D4-49EB-9A18-8F9B6E2A66F8}"/>
              </a:ext>
            </a:extLst>
          </p:cNvPr>
          <p:cNvSpPr txBox="1"/>
          <p:nvPr/>
        </p:nvSpPr>
        <p:spPr>
          <a:xfrm>
            <a:off x="8005570" y="5046471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Temperature</a:t>
            </a:r>
            <a:r>
              <a:rPr lang="pl-PL" sz="1400"/>
              <a:t> Control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781229-4825-4F52-B273-D720AE5348F0}"/>
              </a:ext>
            </a:extLst>
          </p:cNvPr>
          <p:cNvSpPr txBox="1"/>
          <p:nvPr/>
        </p:nvSpPr>
        <p:spPr>
          <a:xfrm>
            <a:off x="6652093" y="5007756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Reports</a:t>
            </a:r>
            <a:endParaRPr lang="pl-PL" sz="14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A222CB-0E06-4D37-B80C-DD7810FBFA01}"/>
              </a:ext>
            </a:extLst>
          </p:cNvPr>
          <p:cNvSpPr txBox="1"/>
          <p:nvPr/>
        </p:nvSpPr>
        <p:spPr>
          <a:xfrm>
            <a:off x="6238192" y="2948948"/>
            <a:ext cx="162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Remote </a:t>
            </a:r>
            <a:r>
              <a:rPr lang="pl-PL" sz="1400" err="1"/>
              <a:t>tachograph</a:t>
            </a:r>
            <a:endParaRPr lang="pl-PL" sz="1400"/>
          </a:p>
          <a:p>
            <a:pPr algn="ctr"/>
            <a:r>
              <a:rPr lang="pl-PL" sz="1400" err="1"/>
              <a:t>download</a:t>
            </a:r>
            <a:endParaRPr lang="pl-PL" sz="14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0511511-64A7-445F-B7D5-E37DEA09DE53}"/>
              </a:ext>
            </a:extLst>
          </p:cNvPr>
          <p:cNvSpPr txBox="1"/>
          <p:nvPr/>
        </p:nvSpPr>
        <p:spPr>
          <a:xfrm>
            <a:off x="4656656" y="5007756"/>
            <a:ext cx="118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Maintenance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management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0A7612-1D81-4A92-B536-9C266CEDD178}"/>
              </a:ext>
            </a:extLst>
          </p:cNvPr>
          <p:cNvSpPr txBox="1"/>
          <p:nvPr/>
        </p:nvSpPr>
        <p:spPr>
          <a:xfrm>
            <a:off x="1309282" y="5007755"/>
            <a:ext cx="89909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Ecodriving</a:t>
            </a:r>
            <a:endParaRPr lang="pl-PL" sz="1333">
              <a:latin typeface="+mj-lt"/>
            </a:endParaRPr>
          </a:p>
        </p:txBody>
      </p:sp>
      <p:pic>
        <p:nvPicPr>
          <p:cNvPr id="1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2A1E3C7-F744-4E7A-A163-ABEF09B0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033" y="1972761"/>
            <a:ext cx="1184404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FF7B6F17-69D8-46B7-A73A-50A9F4A6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231" y="1954221"/>
            <a:ext cx="1184403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A947D48E-0DD3-428C-B090-DC82101B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752" y="1954222"/>
            <a:ext cx="1184403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BD7FA5F-161F-480F-B47D-9C8AA42F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677" y="1870974"/>
            <a:ext cx="1184400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EDC7B4E4-5606-4C6F-ACB2-555F4543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801" y="3842008"/>
            <a:ext cx="1218048" cy="12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612CEEC1-5674-4CA8-965E-36920481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419" y="4004879"/>
            <a:ext cx="1218048" cy="8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4CADEFCC-FF28-43C5-84AD-33FCA340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120" y="4034723"/>
            <a:ext cx="1153579" cy="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hlinkClick r:id="rId16" action="ppaction://hlinksldjump"/>
            <a:extLst>
              <a:ext uri="{FF2B5EF4-FFF2-40B4-BE49-F238E27FC236}">
                <a16:creationId xmlns:a16="http://schemas.microsoft.com/office/drawing/2014/main" id="{04C674AC-1A2C-4A35-9757-30C86343AD0D}"/>
              </a:ext>
            </a:extLst>
          </p:cNvPr>
          <p:cNvSpPr txBox="1"/>
          <p:nvPr/>
        </p:nvSpPr>
        <p:spPr>
          <a:xfrm>
            <a:off x="2858137" y="5063623"/>
            <a:ext cx="118440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Tyre</a:t>
            </a:r>
            <a:r>
              <a:rPr lang="pl-PL" sz="1333">
                <a:latin typeface="+mj-lt"/>
              </a:rPr>
              <a:t> </a:t>
            </a:r>
            <a:r>
              <a:rPr lang="pl-PL" sz="1333" err="1">
                <a:latin typeface="+mj-lt"/>
              </a:rPr>
              <a:t>pressure</a:t>
            </a:r>
            <a:r>
              <a:rPr lang="pl-PL" sz="1333">
                <a:latin typeface="+mj-lt"/>
              </a:rPr>
              <a:t> </a:t>
            </a:r>
          </a:p>
          <a:p>
            <a:pPr algn="ctr"/>
            <a:r>
              <a:rPr lang="pl-PL" sz="1333" err="1">
                <a:latin typeface="+mj-lt"/>
              </a:rPr>
              <a:t>control</a:t>
            </a:r>
            <a:endParaRPr lang="pl-PL" sz="1333">
              <a:latin typeface="+mj-lt"/>
            </a:endParaRPr>
          </a:p>
        </p:txBody>
      </p:sp>
      <p:pic>
        <p:nvPicPr>
          <p:cNvPr id="3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AE7F02B6-F6DB-4C5D-8FDD-1EAB28B3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16" y="4074695"/>
            <a:ext cx="974846" cy="6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E39C27F-16DD-43A6-A64E-C4F8A14BAD4F}"/>
              </a:ext>
            </a:extLst>
          </p:cNvPr>
          <p:cNvSpPr txBox="1"/>
          <p:nvPr/>
        </p:nvSpPr>
        <p:spPr>
          <a:xfrm>
            <a:off x="10175048" y="5046471"/>
            <a:ext cx="4924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>
                <a:latin typeface="+mj-lt"/>
              </a:rPr>
              <a:t>TMS</a:t>
            </a:r>
          </a:p>
        </p:txBody>
      </p:sp>
      <p:pic>
        <p:nvPicPr>
          <p:cNvPr id="32" name="Grafika 31">
            <a:hlinkClick r:id="rId22" action="ppaction://hlinksldjump"/>
            <a:extLst>
              <a:ext uri="{FF2B5EF4-FFF2-40B4-BE49-F238E27FC236}">
                <a16:creationId xmlns:a16="http://schemas.microsoft.com/office/drawing/2014/main" id="{D340158C-B3CC-4B65-B05F-05672AC015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4583" y="4178301"/>
            <a:ext cx="882587" cy="623002"/>
          </a:xfrm>
          <a:prstGeom prst="rect">
            <a:avLst/>
          </a:prstGeom>
        </p:spPr>
      </p:pic>
      <p:pic>
        <p:nvPicPr>
          <p:cNvPr id="26" name="Obraz 25">
            <a:hlinkClick r:id="rId25" action="ppaction://hlinksldjump"/>
            <a:extLst>
              <a:ext uri="{FF2B5EF4-FFF2-40B4-BE49-F238E27FC236}">
                <a16:creationId xmlns:a16="http://schemas.microsoft.com/office/drawing/2014/main" id="{90E2CC83-9EFD-4305-1F4C-33496D71B9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83874" y="3865206"/>
            <a:ext cx="1924319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Fuel</a:t>
            </a:r>
            <a:r>
              <a:rPr lang="pl-PL"/>
              <a:t> 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20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Fuel chart. </a:t>
            </a:r>
            <a:r>
              <a:rPr lang="en-US" err="1"/>
              <a:t>Refuelings</a:t>
            </a:r>
            <a:r>
              <a:rPr lang="en-US"/>
              <a:t> registration in a car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AAD79F6-12C0-43ED-8D2C-90219AB0C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68" y="1259716"/>
            <a:ext cx="9233742" cy="4651935"/>
          </a:xfrm>
          <a:prstGeom prst="rect">
            <a:avLst/>
          </a:prstGeom>
        </p:spPr>
      </p:pic>
      <p:sp>
        <p:nvSpPr>
          <p:cNvPr id="15" name="Prostokąt zaokrąglony 12">
            <a:extLst>
              <a:ext uri="{FF2B5EF4-FFF2-40B4-BE49-F238E27FC236}">
                <a16:creationId xmlns:a16="http://schemas.microsoft.com/office/drawing/2014/main" id="{41640AA1-D264-44B8-8529-AD441B8F6711}"/>
              </a:ext>
            </a:extLst>
          </p:cNvPr>
          <p:cNvSpPr/>
          <p:nvPr/>
        </p:nvSpPr>
        <p:spPr>
          <a:xfrm>
            <a:off x="2632690" y="1481147"/>
            <a:ext cx="290136" cy="2005229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16" name="Prostokąt zaokrąglony 13">
            <a:extLst>
              <a:ext uri="{FF2B5EF4-FFF2-40B4-BE49-F238E27FC236}">
                <a16:creationId xmlns:a16="http://schemas.microsoft.com/office/drawing/2014/main" id="{7DFCBB49-E8B8-43CC-8FC2-A3991EC26D76}"/>
              </a:ext>
            </a:extLst>
          </p:cNvPr>
          <p:cNvSpPr/>
          <p:nvPr/>
        </p:nvSpPr>
        <p:spPr>
          <a:xfrm>
            <a:off x="3021061" y="1446923"/>
            <a:ext cx="340437" cy="2005230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17" name="Prostokąt zaokrąglony 15">
            <a:extLst>
              <a:ext uri="{FF2B5EF4-FFF2-40B4-BE49-F238E27FC236}">
                <a16:creationId xmlns:a16="http://schemas.microsoft.com/office/drawing/2014/main" id="{15BC2FAF-875A-4341-B76E-5FBE86464442}"/>
              </a:ext>
            </a:extLst>
          </p:cNvPr>
          <p:cNvSpPr/>
          <p:nvPr/>
        </p:nvSpPr>
        <p:spPr>
          <a:xfrm>
            <a:off x="4670545" y="1446923"/>
            <a:ext cx="340437" cy="2005230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18" name="Prostokąt zaokrąglony 16">
            <a:extLst>
              <a:ext uri="{FF2B5EF4-FFF2-40B4-BE49-F238E27FC236}">
                <a16:creationId xmlns:a16="http://schemas.microsoft.com/office/drawing/2014/main" id="{01A2AE5B-3A49-48FB-9EBD-5B35E5F07940}"/>
              </a:ext>
            </a:extLst>
          </p:cNvPr>
          <p:cNvSpPr/>
          <p:nvPr/>
        </p:nvSpPr>
        <p:spPr>
          <a:xfrm>
            <a:off x="5085330" y="1446923"/>
            <a:ext cx="363607" cy="2741108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19" name="Prostokąt zaokrąglony 20">
            <a:extLst>
              <a:ext uri="{FF2B5EF4-FFF2-40B4-BE49-F238E27FC236}">
                <a16:creationId xmlns:a16="http://schemas.microsoft.com/office/drawing/2014/main" id="{2C13C793-05EE-4604-944C-919E2F1FFAD1}"/>
              </a:ext>
            </a:extLst>
          </p:cNvPr>
          <p:cNvSpPr/>
          <p:nvPr/>
        </p:nvSpPr>
        <p:spPr>
          <a:xfrm>
            <a:off x="3853345" y="1515088"/>
            <a:ext cx="227118" cy="2741115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20" name="Prostokąt zaokrąglony 15">
            <a:extLst>
              <a:ext uri="{FF2B5EF4-FFF2-40B4-BE49-F238E27FC236}">
                <a16:creationId xmlns:a16="http://schemas.microsoft.com/office/drawing/2014/main" id="{710868D5-D0E1-4C8B-96B0-DE68243BF260}"/>
              </a:ext>
            </a:extLst>
          </p:cNvPr>
          <p:cNvSpPr/>
          <p:nvPr/>
        </p:nvSpPr>
        <p:spPr>
          <a:xfrm>
            <a:off x="5911653" y="2002325"/>
            <a:ext cx="415130" cy="2611314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21" name="Prostokąt zaokrąglony 15">
            <a:extLst>
              <a:ext uri="{FF2B5EF4-FFF2-40B4-BE49-F238E27FC236}">
                <a16:creationId xmlns:a16="http://schemas.microsoft.com/office/drawing/2014/main" id="{B8B44798-86AA-4039-A21B-18C2DE9C9192}"/>
              </a:ext>
            </a:extLst>
          </p:cNvPr>
          <p:cNvSpPr/>
          <p:nvPr/>
        </p:nvSpPr>
        <p:spPr>
          <a:xfrm>
            <a:off x="7072195" y="3153947"/>
            <a:ext cx="340437" cy="2611314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27" name="Prostokąt zaokrąglony 15">
            <a:extLst>
              <a:ext uri="{FF2B5EF4-FFF2-40B4-BE49-F238E27FC236}">
                <a16:creationId xmlns:a16="http://schemas.microsoft.com/office/drawing/2014/main" id="{69F12BC1-6DE3-44B8-83E3-A32A69F94D73}"/>
              </a:ext>
            </a:extLst>
          </p:cNvPr>
          <p:cNvSpPr/>
          <p:nvPr/>
        </p:nvSpPr>
        <p:spPr>
          <a:xfrm>
            <a:off x="7483813" y="3181968"/>
            <a:ext cx="288032" cy="252028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35A3FE19-E15B-4943-83FB-B5C92A7EE9B9}"/>
              </a:ext>
            </a:extLst>
          </p:cNvPr>
          <p:cNvGrpSpPr/>
          <p:nvPr/>
        </p:nvGrpSpPr>
        <p:grpSpPr>
          <a:xfrm>
            <a:off x="4815321" y="2424802"/>
            <a:ext cx="6776863" cy="3611030"/>
            <a:chOff x="2104541" y="1253892"/>
            <a:chExt cx="6776863" cy="3611030"/>
          </a:xfrm>
        </p:grpSpPr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F38F24FF-D286-476B-8711-7B685F81E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4541" y="1253892"/>
              <a:ext cx="6776863" cy="3611030"/>
            </a:xfrm>
            <a:prstGeom prst="rect">
              <a:avLst/>
            </a:prstGeom>
          </p:spPr>
        </p:pic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1F3F2EF0-748B-40E4-9F85-BD853E16D33B}"/>
                </a:ext>
              </a:extLst>
            </p:cNvPr>
            <p:cNvSpPr/>
            <p:nvPr/>
          </p:nvSpPr>
          <p:spPr>
            <a:xfrm>
              <a:off x="7084880" y="2127239"/>
              <a:ext cx="677008" cy="150937"/>
            </a:xfrm>
            <a:prstGeom prst="rect">
              <a:avLst/>
            </a:prstGeom>
            <a:solidFill>
              <a:srgbClr val="F5F5F5"/>
            </a:solidFill>
            <a:ln w="28575" cap="flat" cmpd="sng" algn="ctr">
              <a:solidFill>
                <a:srgbClr val="F5F5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"/>
                <a:ea typeface="+mn-ea"/>
                <a:cs typeface="+mn-cs"/>
              </a:endParaRPr>
            </a:p>
          </p:txBody>
        </p:sp>
      </p:grpSp>
      <p:sp>
        <p:nvSpPr>
          <p:cNvPr id="31" name="Prostokąt zaokrąglony 15">
            <a:extLst>
              <a:ext uri="{FF2B5EF4-FFF2-40B4-BE49-F238E27FC236}">
                <a16:creationId xmlns:a16="http://schemas.microsoft.com/office/drawing/2014/main" id="{BCB9D8B4-7270-4667-BB54-7D0018098779}"/>
              </a:ext>
            </a:extLst>
          </p:cNvPr>
          <p:cNvSpPr/>
          <p:nvPr/>
        </p:nvSpPr>
        <p:spPr>
          <a:xfrm>
            <a:off x="5459070" y="2973805"/>
            <a:ext cx="288032" cy="252028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32" name="Prostokąt zaokrąglony 15">
            <a:extLst>
              <a:ext uri="{FF2B5EF4-FFF2-40B4-BE49-F238E27FC236}">
                <a16:creationId xmlns:a16="http://schemas.microsoft.com/office/drawing/2014/main" id="{3B77ACF6-F8C2-45F8-93F6-38EED5E86E20}"/>
              </a:ext>
            </a:extLst>
          </p:cNvPr>
          <p:cNvSpPr/>
          <p:nvPr/>
        </p:nvSpPr>
        <p:spPr>
          <a:xfrm>
            <a:off x="9836607" y="2906870"/>
            <a:ext cx="288032" cy="252028"/>
          </a:xfrm>
          <a:prstGeom prst="roundRect">
            <a:avLst/>
          </a:prstGeom>
          <a:noFill/>
          <a:ln w="19050" cap="flat" cmpd="sng" algn="ctr">
            <a:solidFill>
              <a:srgbClr val="F244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6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7" grpId="0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Fuel</a:t>
            </a:r>
            <a:r>
              <a:rPr lang="pl-PL"/>
              <a:t> 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21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Hardware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905C742-D633-44A8-8DEC-DAF05773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849" y="3140861"/>
            <a:ext cx="3056026" cy="19809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 descr="C:\Users\AST\Desktop\HQ_tank.jpg">
            <a:extLst>
              <a:ext uri="{FF2B5EF4-FFF2-40B4-BE49-F238E27FC236}">
                <a16:creationId xmlns:a16="http://schemas.microsoft.com/office/drawing/2014/main" id="{30F73CE7-774F-4FE3-ACD1-B7B3B0F8E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71" y="1541841"/>
            <a:ext cx="5663819" cy="312243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0FE3466D-02E4-4191-A6E6-D54A44BD1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023" y="1535656"/>
            <a:ext cx="2752905" cy="196178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3B55913B-5D8F-44A9-A672-EFEE281D4106}"/>
              </a:ext>
            </a:extLst>
          </p:cNvPr>
          <p:cNvSpPr>
            <a:spLocks/>
          </p:cNvSpPr>
          <p:nvPr/>
        </p:nvSpPr>
        <p:spPr bwMode="auto">
          <a:xfrm>
            <a:off x="503472" y="4865660"/>
            <a:ext cx="2499787" cy="76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ts val="2000"/>
              </a:spcBef>
            </a:pPr>
            <a:r>
              <a:rPr lang="pl-PL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F</a:t>
            </a:r>
            <a:r>
              <a:rPr lang="it-IT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uel probe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installed</a:t>
            </a:r>
            <a:r>
              <a:rPr lang="it-IT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 in a fuel tank</a:t>
            </a:r>
            <a:endParaRPr lang="en-US" sz="1200">
              <a:solidFill>
                <a:schemeClr val="bg2">
                  <a:lumMod val="25000"/>
                </a:schemeClr>
              </a:solidFill>
              <a:cs typeface="Arial" pitchFamily="34" charset="0"/>
              <a:sym typeface="TitilliumText25L 250 wt" pitchFamily="-8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C5B6592B-C12B-48E6-89B4-A81579B9DA7D}"/>
              </a:ext>
            </a:extLst>
          </p:cNvPr>
          <p:cNvSpPr>
            <a:spLocks/>
          </p:cNvSpPr>
          <p:nvPr/>
        </p:nvSpPr>
        <p:spPr bwMode="auto">
          <a:xfrm>
            <a:off x="6866290" y="5252555"/>
            <a:ext cx="2916324" cy="16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ts val="2000"/>
              </a:spcBef>
            </a:pPr>
            <a:r>
              <a:rPr lang="en-US" sz="1200">
                <a:solidFill>
                  <a:schemeClr val="bg2">
                    <a:lumMod val="25000"/>
                  </a:schemeClr>
                </a:solidFill>
                <a:cs typeface="Arial" pitchFamily="34" charset="0"/>
                <a:sym typeface="TitilliumText25L 250 wt" pitchFamily="-84" charset="0"/>
              </a:rPr>
              <a:t>Fuel filler cap with an opening sensor installed in it.</a:t>
            </a:r>
          </a:p>
        </p:txBody>
      </p:sp>
    </p:spTree>
    <p:extLst>
      <p:ext uri="{BB962C8B-B14F-4D97-AF65-F5344CB8AC3E}">
        <p14:creationId xmlns:p14="http://schemas.microsoft.com/office/powerpoint/2010/main" val="27856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6C18C-206E-453B-B163-CD9AFBDC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Transportation</a:t>
            </a:r>
            <a:r>
              <a:rPr lang="pl-PL"/>
              <a:t> </a:t>
            </a:r>
            <a:r>
              <a:rPr lang="pl-PL" err="1"/>
              <a:t>solutions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953F18-DCEC-4D1E-AB71-47C941D5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22</a:t>
            </a:fld>
            <a:endParaRPr lang="sv-SE"/>
          </a:p>
        </p:txBody>
      </p:sp>
      <p:pic>
        <p:nvPicPr>
          <p:cNvPr id="6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55A1A2C5-C634-4FC9-BDF3-9E5E9C89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811" y="1954222"/>
            <a:ext cx="1184404" cy="8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B4EE2F2-BB28-4804-977C-097C3353C3DD}"/>
              </a:ext>
            </a:extLst>
          </p:cNvPr>
          <p:cNvSpPr txBox="1"/>
          <p:nvPr/>
        </p:nvSpPr>
        <p:spPr>
          <a:xfrm>
            <a:off x="2898552" y="2948947"/>
            <a:ext cx="105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Fuel</a:t>
            </a:r>
            <a:r>
              <a:rPr lang="pl-PL" sz="1400"/>
              <a:t> </a:t>
            </a:r>
            <a:r>
              <a:rPr lang="pl-PL" sz="1400" err="1"/>
              <a:t>control</a:t>
            </a: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40A84F-8014-430F-95B7-D86A3AC2D33D}"/>
              </a:ext>
            </a:extLst>
          </p:cNvPr>
          <p:cNvSpPr txBox="1"/>
          <p:nvPr/>
        </p:nvSpPr>
        <p:spPr>
          <a:xfrm>
            <a:off x="4658419" y="2948948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Driver’s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</a:p>
          <a:p>
            <a:pPr algn="ctr"/>
            <a:r>
              <a:rPr lang="pl-PL" sz="1400" err="1"/>
              <a:t>time</a:t>
            </a:r>
            <a:r>
              <a:rPr lang="pl-PL" sz="1400"/>
              <a:t> </a:t>
            </a:r>
            <a:r>
              <a:rPr lang="pl-PL" sz="1400" err="1"/>
              <a:t>analysis</a:t>
            </a:r>
            <a:endParaRPr lang="pl-PL" sz="1400"/>
          </a:p>
        </p:txBody>
      </p:sp>
      <p:pic>
        <p:nvPicPr>
          <p:cNvPr id="9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481AA33-E015-4221-AC3F-ACFBA416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33" y="2055415"/>
            <a:ext cx="1465148" cy="6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hlinkClick r:id="rId4" action="ppaction://hlinksldjump"/>
            <a:extLst>
              <a:ext uri="{FF2B5EF4-FFF2-40B4-BE49-F238E27FC236}">
                <a16:creationId xmlns:a16="http://schemas.microsoft.com/office/drawing/2014/main" id="{8A3C5B9E-50C3-4F41-837F-3AB02EEF5584}"/>
              </a:ext>
            </a:extLst>
          </p:cNvPr>
          <p:cNvSpPr txBox="1"/>
          <p:nvPr/>
        </p:nvSpPr>
        <p:spPr>
          <a:xfrm>
            <a:off x="1018025" y="2948947"/>
            <a:ext cx="148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Basic </a:t>
            </a:r>
            <a:r>
              <a:rPr lang="pl-PL" sz="1400" err="1"/>
              <a:t>telematics</a:t>
            </a:r>
            <a:endParaRPr lang="pl-PL" sz="14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B4C73F-D34A-4871-B3C2-433BE15FD8D1}"/>
              </a:ext>
            </a:extLst>
          </p:cNvPr>
          <p:cNvSpPr txBox="1"/>
          <p:nvPr/>
        </p:nvSpPr>
        <p:spPr>
          <a:xfrm>
            <a:off x="8023721" y="2948948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Mobile </a:t>
            </a:r>
            <a:r>
              <a:rPr lang="pl-PL" sz="1400" err="1"/>
              <a:t>solutions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for </a:t>
            </a:r>
            <a:r>
              <a:rPr lang="pl-PL" sz="1400" err="1"/>
              <a:t>drivers</a:t>
            </a:r>
            <a:endParaRPr lang="pl-PL" sz="14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042C4D-9448-4907-A9F1-298D44D2B042}"/>
              </a:ext>
            </a:extLst>
          </p:cNvPr>
          <p:cNvSpPr txBox="1"/>
          <p:nvPr/>
        </p:nvSpPr>
        <p:spPr>
          <a:xfrm>
            <a:off x="9924583" y="2948947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Corridoring</a:t>
            </a:r>
            <a:endParaRPr lang="pl-PL" sz="14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E018EA-B7D4-49EB-9A18-8F9B6E2A66F8}"/>
              </a:ext>
            </a:extLst>
          </p:cNvPr>
          <p:cNvSpPr txBox="1"/>
          <p:nvPr/>
        </p:nvSpPr>
        <p:spPr>
          <a:xfrm>
            <a:off x="8005570" y="5046471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Temperature</a:t>
            </a:r>
            <a:r>
              <a:rPr lang="pl-PL" sz="1400"/>
              <a:t> Control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781229-4825-4F52-B273-D720AE5348F0}"/>
              </a:ext>
            </a:extLst>
          </p:cNvPr>
          <p:cNvSpPr txBox="1"/>
          <p:nvPr/>
        </p:nvSpPr>
        <p:spPr>
          <a:xfrm>
            <a:off x="6652093" y="5007756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Reports</a:t>
            </a:r>
            <a:endParaRPr lang="pl-PL" sz="14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A222CB-0E06-4D37-B80C-DD7810FBFA01}"/>
              </a:ext>
            </a:extLst>
          </p:cNvPr>
          <p:cNvSpPr txBox="1"/>
          <p:nvPr/>
        </p:nvSpPr>
        <p:spPr>
          <a:xfrm>
            <a:off x="6238192" y="2948948"/>
            <a:ext cx="162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Remote </a:t>
            </a:r>
            <a:r>
              <a:rPr lang="pl-PL" sz="1400" err="1"/>
              <a:t>tachograph</a:t>
            </a:r>
            <a:endParaRPr lang="pl-PL" sz="1400"/>
          </a:p>
          <a:p>
            <a:pPr algn="ctr"/>
            <a:r>
              <a:rPr lang="pl-PL" sz="1400" err="1"/>
              <a:t>download</a:t>
            </a:r>
            <a:endParaRPr lang="pl-PL" sz="14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0511511-64A7-445F-B7D5-E37DEA09DE53}"/>
              </a:ext>
            </a:extLst>
          </p:cNvPr>
          <p:cNvSpPr txBox="1"/>
          <p:nvPr/>
        </p:nvSpPr>
        <p:spPr>
          <a:xfrm>
            <a:off x="4656656" y="5007756"/>
            <a:ext cx="118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Maintenance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management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0A7612-1D81-4A92-B536-9C266CEDD178}"/>
              </a:ext>
            </a:extLst>
          </p:cNvPr>
          <p:cNvSpPr txBox="1"/>
          <p:nvPr/>
        </p:nvSpPr>
        <p:spPr>
          <a:xfrm>
            <a:off x="1309282" y="5007755"/>
            <a:ext cx="89909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Ecodriving</a:t>
            </a:r>
            <a:endParaRPr lang="pl-PL" sz="1333">
              <a:latin typeface="+mj-lt"/>
            </a:endParaRPr>
          </a:p>
        </p:txBody>
      </p:sp>
      <p:pic>
        <p:nvPicPr>
          <p:cNvPr id="1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2A1E3C7-F744-4E7A-A163-ABEF09B0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033" y="1972761"/>
            <a:ext cx="1184404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FF7B6F17-69D8-46B7-A73A-50A9F4A6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231" y="1954221"/>
            <a:ext cx="1184403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A947D48E-0DD3-428C-B090-DC82101B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752" y="1954222"/>
            <a:ext cx="1184403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BD7FA5F-161F-480F-B47D-9C8AA42F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677" y="1870974"/>
            <a:ext cx="1184400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EDC7B4E4-5606-4C6F-ACB2-555F4543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801" y="3842008"/>
            <a:ext cx="1218048" cy="12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612CEEC1-5674-4CA8-965E-36920481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419" y="4004879"/>
            <a:ext cx="1218048" cy="8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4CADEFCC-FF28-43C5-84AD-33FCA340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120" y="4034723"/>
            <a:ext cx="1153579" cy="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hlinkClick r:id="rId16" action="ppaction://hlinksldjump"/>
            <a:extLst>
              <a:ext uri="{FF2B5EF4-FFF2-40B4-BE49-F238E27FC236}">
                <a16:creationId xmlns:a16="http://schemas.microsoft.com/office/drawing/2014/main" id="{04C674AC-1A2C-4A35-9757-30C86343AD0D}"/>
              </a:ext>
            </a:extLst>
          </p:cNvPr>
          <p:cNvSpPr txBox="1"/>
          <p:nvPr/>
        </p:nvSpPr>
        <p:spPr>
          <a:xfrm>
            <a:off x="2858137" y="5063623"/>
            <a:ext cx="118440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Tyre</a:t>
            </a:r>
            <a:r>
              <a:rPr lang="pl-PL" sz="1333">
                <a:latin typeface="+mj-lt"/>
              </a:rPr>
              <a:t> </a:t>
            </a:r>
            <a:r>
              <a:rPr lang="pl-PL" sz="1333" err="1">
                <a:latin typeface="+mj-lt"/>
              </a:rPr>
              <a:t>pressure</a:t>
            </a:r>
            <a:r>
              <a:rPr lang="pl-PL" sz="1333">
                <a:latin typeface="+mj-lt"/>
              </a:rPr>
              <a:t> </a:t>
            </a:r>
          </a:p>
          <a:p>
            <a:pPr algn="ctr"/>
            <a:r>
              <a:rPr lang="pl-PL" sz="1333" err="1">
                <a:latin typeface="+mj-lt"/>
              </a:rPr>
              <a:t>control</a:t>
            </a:r>
            <a:endParaRPr lang="pl-PL" sz="1333">
              <a:latin typeface="+mj-lt"/>
            </a:endParaRPr>
          </a:p>
        </p:txBody>
      </p:sp>
      <p:pic>
        <p:nvPicPr>
          <p:cNvPr id="3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AE7F02B6-F6DB-4C5D-8FDD-1EAB28B3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16" y="4074695"/>
            <a:ext cx="974846" cy="6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E39C27F-16DD-43A6-A64E-C4F8A14BAD4F}"/>
              </a:ext>
            </a:extLst>
          </p:cNvPr>
          <p:cNvSpPr txBox="1"/>
          <p:nvPr/>
        </p:nvSpPr>
        <p:spPr>
          <a:xfrm>
            <a:off x="10175048" y="5046471"/>
            <a:ext cx="4924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>
                <a:latin typeface="+mj-lt"/>
              </a:rPr>
              <a:t>TMS</a:t>
            </a:r>
          </a:p>
        </p:txBody>
      </p:sp>
      <p:pic>
        <p:nvPicPr>
          <p:cNvPr id="32" name="Grafika 31">
            <a:hlinkClick r:id="rId22" action="ppaction://hlinksldjump"/>
            <a:extLst>
              <a:ext uri="{FF2B5EF4-FFF2-40B4-BE49-F238E27FC236}">
                <a16:creationId xmlns:a16="http://schemas.microsoft.com/office/drawing/2014/main" id="{D340158C-B3CC-4B65-B05F-05672AC015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4583" y="4178301"/>
            <a:ext cx="882587" cy="623002"/>
          </a:xfrm>
          <a:prstGeom prst="rect">
            <a:avLst/>
          </a:prstGeom>
        </p:spPr>
      </p:pic>
      <p:pic>
        <p:nvPicPr>
          <p:cNvPr id="26" name="Obraz 25">
            <a:hlinkClick r:id="rId25" action="ppaction://hlinksldjump"/>
            <a:extLst>
              <a:ext uri="{FF2B5EF4-FFF2-40B4-BE49-F238E27FC236}">
                <a16:creationId xmlns:a16="http://schemas.microsoft.com/office/drawing/2014/main" id="{90E2CC83-9EFD-4305-1F4C-33496D71B9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83874" y="3865206"/>
            <a:ext cx="1924319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4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Driver’s</a:t>
            </a:r>
            <a:r>
              <a:rPr lang="pl-PL"/>
              <a:t> </a:t>
            </a:r>
            <a:r>
              <a:rPr lang="pl-PL" err="1"/>
              <a:t>working</a:t>
            </a:r>
            <a:r>
              <a:rPr lang="pl-PL"/>
              <a:t> </a:t>
            </a:r>
            <a:r>
              <a:rPr lang="pl-PL" err="1"/>
              <a:t>hours</a:t>
            </a:r>
            <a:r>
              <a:rPr lang="pl-PL"/>
              <a:t> (561/2006)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23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Work time alerts</a:t>
            </a:r>
          </a:p>
        </p:txBody>
      </p:sp>
      <p:pic>
        <p:nvPicPr>
          <p:cNvPr id="22" name="Picture 2" descr="C:\Users\AST\Desktop\czas_pracy.jpg">
            <a:extLst>
              <a:ext uri="{FF2B5EF4-FFF2-40B4-BE49-F238E27FC236}">
                <a16:creationId xmlns:a16="http://schemas.microsoft.com/office/drawing/2014/main" id="{CFD8EC91-E4F4-4E25-B0F1-99ECDAE0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4" y="1492209"/>
            <a:ext cx="10609911" cy="42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7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6C18C-206E-453B-B163-CD9AFBDC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Transportation</a:t>
            </a:r>
            <a:r>
              <a:rPr lang="pl-PL"/>
              <a:t> </a:t>
            </a:r>
            <a:r>
              <a:rPr lang="pl-PL" err="1"/>
              <a:t>solutions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953F18-DCEC-4D1E-AB71-47C941D5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24</a:t>
            </a:fld>
            <a:endParaRPr lang="sv-SE"/>
          </a:p>
        </p:txBody>
      </p:sp>
      <p:pic>
        <p:nvPicPr>
          <p:cNvPr id="6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55A1A2C5-C634-4FC9-BDF3-9E5E9C89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811" y="1954222"/>
            <a:ext cx="1184404" cy="8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B4EE2F2-BB28-4804-977C-097C3353C3DD}"/>
              </a:ext>
            </a:extLst>
          </p:cNvPr>
          <p:cNvSpPr txBox="1"/>
          <p:nvPr/>
        </p:nvSpPr>
        <p:spPr>
          <a:xfrm>
            <a:off x="2898552" y="2948947"/>
            <a:ext cx="105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Fuel</a:t>
            </a:r>
            <a:r>
              <a:rPr lang="pl-PL" sz="1400"/>
              <a:t> </a:t>
            </a:r>
            <a:r>
              <a:rPr lang="pl-PL" sz="1400" err="1"/>
              <a:t>control</a:t>
            </a: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40A84F-8014-430F-95B7-D86A3AC2D33D}"/>
              </a:ext>
            </a:extLst>
          </p:cNvPr>
          <p:cNvSpPr txBox="1"/>
          <p:nvPr/>
        </p:nvSpPr>
        <p:spPr>
          <a:xfrm>
            <a:off x="4658419" y="2948948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Driver’s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</a:p>
          <a:p>
            <a:pPr algn="ctr"/>
            <a:r>
              <a:rPr lang="pl-PL" sz="1400" err="1"/>
              <a:t>time</a:t>
            </a:r>
            <a:r>
              <a:rPr lang="pl-PL" sz="1400"/>
              <a:t> </a:t>
            </a:r>
            <a:r>
              <a:rPr lang="pl-PL" sz="1400" err="1"/>
              <a:t>analysis</a:t>
            </a:r>
            <a:endParaRPr lang="pl-PL" sz="1400"/>
          </a:p>
        </p:txBody>
      </p:sp>
      <p:pic>
        <p:nvPicPr>
          <p:cNvPr id="9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481AA33-E015-4221-AC3F-ACFBA416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33" y="2055415"/>
            <a:ext cx="1465148" cy="6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hlinkClick r:id="rId4" action="ppaction://hlinksldjump"/>
            <a:extLst>
              <a:ext uri="{FF2B5EF4-FFF2-40B4-BE49-F238E27FC236}">
                <a16:creationId xmlns:a16="http://schemas.microsoft.com/office/drawing/2014/main" id="{8A3C5B9E-50C3-4F41-837F-3AB02EEF5584}"/>
              </a:ext>
            </a:extLst>
          </p:cNvPr>
          <p:cNvSpPr txBox="1"/>
          <p:nvPr/>
        </p:nvSpPr>
        <p:spPr>
          <a:xfrm>
            <a:off x="1018025" y="2948947"/>
            <a:ext cx="148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Basic </a:t>
            </a:r>
            <a:r>
              <a:rPr lang="pl-PL" sz="1400" err="1"/>
              <a:t>telematics</a:t>
            </a:r>
            <a:endParaRPr lang="pl-PL" sz="14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B4C73F-D34A-4871-B3C2-433BE15FD8D1}"/>
              </a:ext>
            </a:extLst>
          </p:cNvPr>
          <p:cNvSpPr txBox="1"/>
          <p:nvPr/>
        </p:nvSpPr>
        <p:spPr>
          <a:xfrm>
            <a:off x="8023721" y="2948948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Mobile </a:t>
            </a:r>
            <a:r>
              <a:rPr lang="pl-PL" sz="1400" err="1"/>
              <a:t>solutions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for </a:t>
            </a:r>
            <a:r>
              <a:rPr lang="pl-PL" sz="1400" err="1"/>
              <a:t>drivers</a:t>
            </a:r>
            <a:endParaRPr lang="pl-PL" sz="14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042C4D-9448-4907-A9F1-298D44D2B042}"/>
              </a:ext>
            </a:extLst>
          </p:cNvPr>
          <p:cNvSpPr txBox="1"/>
          <p:nvPr/>
        </p:nvSpPr>
        <p:spPr>
          <a:xfrm>
            <a:off x="9924583" y="2948947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Corridoring</a:t>
            </a:r>
            <a:endParaRPr lang="pl-PL" sz="14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E018EA-B7D4-49EB-9A18-8F9B6E2A66F8}"/>
              </a:ext>
            </a:extLst>
          </p:cNvPr>
          <p:cNvSpPr txBox="1"/>
          <p:nvPr/>
        </p:nvSpPr>
        <p:spPr>
          <a:xfrm>
            <a:off x="8005570" y="5046471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Temperature</a:t>
            </a:r>
            <a:r>
              <a:rPr lang="pl-PL" sz="1400"/>
              <a:t> Control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781229-4825-4F52-B273-D720AE5348F0}"/>
              </a:ext>
            </a:extLst>
          </p:cNvPr>
          <p:cNvSpPr txBox="1"/>
          <p:nvPr/>
        </p:nvSpPr>
        <p:spPr>
          <a:xfrm>
            <a:off x="6652093" y="5007756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Reports</a:t>
            </a:r>
            <a:endParaRPr lang="pl-PL" sz="14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A222CB-0E06-4D37-B80C-DD7810FBFA01}"/>
              </a:ext>
            </a:extLst>
          </p:cNvPr>
          <p:cNvSpPr txBox="1"/>
          <p:nvPr/>
        </p:nvSpPr>
        <p:spPr>
          <a:xfrm>
            <a:off x="6238192" y="2948948"/>
            <a:ext cx="162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Remote </a:t>
            </a:r>
            <a:r>
              <a:rPr lang="pl-PL" sz="1400" err="1"/>
              <a:t>tachograph</a:t>
            </a:r>
            <a:endParaRPr lang="pl-PL" sz="1400"/>
          </a:p>
          <a:p>
            <a:pPr algn="ctr"/>
            <a:r>
              <a:rPr lang="pl-PL" sz="1400" err="1"/>
              <a:t>download</a:t>
            </a:r>
            <a:endParaRPr lang="pl-PL" sz="14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0511511-64A7-445F-B7D5-E37DEA09DE53}"/>
              </a:ext>
            </a:extLst>
          </p:cNvPr>
          <p:cNvSpPr txBox="1"/>
          <p:nvPr/>
        </p:nvSpPr>
        <p:spPr>
          <a:xfrm>
            <a:off x="4656656" y="5007756"/>
            <a:ext cx="118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Maintenance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management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0A7612-1D81-4A92-B536-9C266CEDD178}"/>
              </a:ext>
            </a:extLst>
          </p:cNvPr>
          <p:cNvSpPr txBox="1"/>
          <p:nvPr/>
        </p:nvSpPr>
        <p:spPr>
          <a:xfrm>
            <a:off x="1309282" y="5007755"/>
            <a:ext cx="89909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Ecodriving</a:t>
            </a:r>
            <a:endParaRPr lang="pl-PL" sz="1333">
              <a:latin typeface="+mj-lt"/>
            </a:endParaRPr>
          </a:p>
        </p:txBody>
      </p:sp>
      <p:pic>
        <p:nvPicPr>
          <p:cNvPr id="1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2A1E3C7-F744-4E7A-A163-ABEF09B0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033" y="1972761"/>
            <a:ext cx="1184404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FF7B6F17-69D8-46B7-A73A-50A9F4A6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231" y="1954221"/>
            <a:ext cx="1184403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A947D48E-0DD3-428C-B090-DC82101B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752" y="1954222"/>
            <a:ext cx="1184403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BD7FA5F-161F-480F-B47D-9C8AA42F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677" y="1870974"/>
            <a:ext cx="1184400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EDC7B4E4-5606-4C6F-ACB2-555F4543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801" y="3842008"/>
            <a:ext cx="1218048" cy="12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612CEEC1-5674-4CA8-965E-36920481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419" y="4004879"/>
            <a:ext cx="1218048" cy="8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4CADEFCC-FF28-43C5-84AD-33FCA340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120" y="4034723"/>
            <a:ext cx="1153579" cy="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hlinkClick r:id="rId16" action="ppaction://hlinksldjump"/>
            <a:extLst>
              <a:ext uri="{FF2B5EF4-FFF2-40B4-BE49-F238E27FC236}">
                <a16:creationId xmlns:a16="http://schemas.microsoft.com/office/drawing/2014/main" id="{04C674AC-1A2C-4A35-9757-30C86343AD0D}"/>
              </a:ext>
            </a:extLst>
          </p:cNvPr>
          <p:cNvSpPr txBox="1"/>
          <p:nvPr/>
        </p:nvSpPr>
        <p:spPr>
          <a:xfrm>
            <a:off x="2858137" y="5063623"/>
            <a:ext cx="118440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Tyre</a:t>
            </a:r>
            <a:r>
              <a:rPr lang="pl-PL" sz="1333">
                <a:latin typeface="+mj-lt"/>
              </a:rPr>
              <a:t> </a:t>
            </a:r>
            <a:r>
              <a:rPr lang="pl-PL" sz="1333" err="1">
                <a:latin typeface="+mj-lt"/>
              </a:rPr>
              <a:t>pressure</a:t>
            </a:r>
            <a:r>
              <a:rPr lang="pl-PL" sz="1333">
                <a:latin typeface="+mj-lt"/>
              </a:rPr>
              <a:t> </a:t>
            </a:r>
          </a:p>
          <a:p>
            <a:pPr algn="ctr"/>
            <a:r>
              <a:rPr lang="pl-PL" sz="1333" err="1">
                <a:latin typeface="+mj-lt"/>
              </a:rPr>
              <a:t>control</a:t>
            </a:r>
            <a:endParaRPr lang="pl-PL" sz="1333">
              <a:latin typeface="+mj-lt"/>
            </a:endParaRPr>
          </a:p>
        </p:txBody>
      </p:sp>
      <p:pic>
        <p:nvPicPr>
          <p:cNvPr id="3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AE7F02B6-F6DB-4C5D-8FDD-1EAB28B3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16" y="4074695"/>
            <a:ext cx="974846" cy="6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E39C27F-16DD-43A6-A64E-C4F8A14BAD4F}"/>
              </a:ext>
            </a:extLst>
          </p:cNvPr>
          <p:cNvSpPr txBox="1"/>
          <p:nvPr/>
        </p:nvSpPr>
        <p:spPr>
          <a:xfrm>
            <a:off x="10175048" y="5046471"/>
            <a:ext cx="4924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>
                <a:latin typeface="+mj-lt"/>
              </a:rPr>
              <a:t>TMS</a:t>
            </a:r>
          </a:p>
        </p:txBody>
      </p:sp>
      <p:pic>
        <p:nvPicPr>
          <p:cNvPr id="32" name="Grafika 31">
            <a:hlinkClick r:id="rId22" action="ppaction://hlinksldjump"/>
            <a:extLst>
              <a:ext uri="{FF2B5EF4-FFF2-40B4-BE49-F238E27FC236}">
                <a16:creationId xmlns:a16="http://schemas.microsoft.com/office/drawing/2014/main" id="{D340158C-B3CC-4B65-B05F-05672AC015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4583" y="4178301"/>
            <a:ext cx="882587" cy="623002"/>
          </a:xfrm>
          <a:prstGeom prst="rect">
            <a:avLst/>
          </a:prstGeom>
        </p:spPr>
      </p:pic>
      <p:pic>
        <p:nvPicPr>
          <p:cNvPr id="26" name="Obraz 25">
            <a:hlinkClick r:id="rId25" action="ppaction://hlinksldjump"/>
            <a:extLst>
              <a:ext uri="{FF2B5EF4-FFF2-40B4-BE49-F238E27FC236}">
                <a16:creationId xmlns:a16="http://schemas.microsoft.com/office/drawing/2014/main" id="{90E2CC83-9EFD-4305-1F4C-33496D71B9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83874" y="3865206"/>
            <a:ext cx="1924319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9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/>
              <a:t>Remote </a:t>
            </a:r>
            <a:r>
              <a:rPr lang="pl-PL" err="1"/>
              <a:t>Tachograph</a:t>
            </a:r>
            <a:r>
              <a:rPr lang="pl-PL"/>
              <a:t> </a:t>
            </a:r>
            <a:r>
              <a:rPr lang="pl-PL" err="1"/>
              <a:t>Download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25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Remote *.DDD files download</a:t>
            </a:r>
          </a:p>
        </p:txBody>
      </p:sp>
      <p:grpSp>
        <p:nvGrpSpPr>
          <p:cNvPr id="16" name="Group 50">
            <a:extLst>
              <a:ext uri="{FF2B5EF4-FFF2-40B4-BE49-F238E27FC236}">
                <a16:creationId xmlns:a16="http://schemas.microsoft.com/office/drawing/2014/main" id="{46C278B5-2851-477E-9A4D-8767EEFC15B5}"/>
              </a:ext>
            </a:extLst>
          </p:cNvPr>
          <p:cNvGrpSpPr/>
          <p:nvPr/>
        </p:nvGrpSpPr>
        <p:grpSpPr>
          <a:xfrm>
            <a:off x="3373935" y="2837392"/>
            <a:ext cx="1067459" cy="819765"/>
            <a:chOff x="5616524" y="1223579"/>
            <a:chExt cx="1067459" cy="819765"/>
          </a:xfrm>
        </p:grpSpPr>
        <p:grpSp>
          <p:nvGrpSpPr>
            <p:cNvPr id="17" name="Grupa 27">
              <a:extLst>
                <a:ext uri="{FF2B5EF4-FFF2-40B4-BE49-F238E27FC236}">
                  <a16:creationId xmlns:a16="http://schemas.microsoft.com/office/drawing/2014/main" id="{4D639B86-57D6-438A-9CAD-1DF28B49D9D5}"/>
                </a:ext>
              </a:extLst>
            </p:cNvPr>
            <p:cNvGrpSpPr/>
            <p:nvPr/>
          </p:nvGrpSpPr>
          <p:grpSpPr>
            <a:xfrm>
              <a:off x="5840856" y="1447746"/>
              <a:ext cx="618798" cy="595598"/>
              <a:chOff x="7473417" y="1740133"/>
              <a:chExt cx="596071" cy="596066"/>
            </a:xfrm>
          </p:grpSpPr>
          <p:pic>
            <p:nvPicPr>
              <p:cNvPr id="19" name="Obraz 2">
                <a:extLst>
                  <a:ext uri="{FF2B5EF4-FFF2-40B4-BE49-F238E27FC236}">
                    <a16:creationId xmlns:a16="http://schemas.microsoft.com/office/drawing/2014/main" id="{C0321106-93BE-4916-8FA0-8301242D0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3420" y="1854782"/>
                <a:ext cx="596068" cy="371576"/>
              </a:xfrm>
              <a:prstGeom prst="rect">
                <a:avLst/>
              </a:prstGeom>
            </p:spPr>
          </p:pic>
          <p:sp>
            <p:nvSpPr>
              <p:cNvPr id="20" name="Elipsa 15">
                <a:extLst>
                  <a:ext uri="{FF2B5EF4-FFF2-40B4-BE49-F238E27FC236}">
                    <a16:creationId xmlns:a16="http://schemas.microsoft.com/office/drawing/2014/main" id="{1F63B455-D7EE-446A-BFD3-0A0DB3717E13}"/>
                  </a:ext>
                </a:extLst>
              </p:cNvPr>
              <p:cNvSpPr/>
              <p:nvPr/>
            </p:nvSpPr>
            <p:spPr>
              <a:xfrm>
                <a:off x="7473417" y="1740133"/>
                <a:ext cx="596068" cy="596066"/>
              </a:xfrm>
              <a:prstGeom prst="ellipse">
                <a:avLst/>
              </a:prstGeom>
              <a:noFill/>
              <a:ln w="952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8" name="pole tekstowe 64">
              <a:extLst>
                <a:ext uri="{FF2B5EF4-FFF2-40B4-BE49-F238E27FC236}">
                  <a16:creationId xmlns:a16="http://schemas.microsoft.com/office/drawing/2014/main" id="{86760076-F401-440F-94F0-22D74C598231}"/>
                </a:ext>
              </a:extLst>
            </p:cNvPr>
            <p:cNvSpPr txBox="1"/>
            <p:nvPr/>
          </p:nvSpPr>
          <p:spPr>
            <a:xfrm>
              <a:off x="5616524" y="1223579"/>
              <a:ext cx="10674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000"/>
                <a:t>GPS / Black Box</a:t>
              </a:r>
            </a:p>
          </p:txBody>
        </p:sp>
      </p:grpSp>
      <p:pic>
        <p:nvPicPr>
          <p:cNvPr id="21" name="Obraz 2">
            <a:extLst>
              <a:ext uri="{FF2B5EF4-FFF2-40B4-BE49-F238E27FC236}">
                <a16:creationId xmlns:a16="http://schemas.microsoft.com/office/drawing/2014/main" id="{7F5A61A5-F348-44DB-8D11-085EDD93A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31" y="1859972"/>
            <a:ext cx="4176873" cy="1045410"/>
          </a:xfrm>
          <a:prstGeom prst="rect">
            <a:avLst/>
          </a:prstGeom>
        </p:spPr>
      </p:pic>
      <p:cxnSp>
        <p:nvCxnSpPr>
          <p:cNvPr id="22" name="Straight Connector 4">
            <a:extLst>
              <a:ext uri="{FF2B5EF4-FFF2-40B4-BE49-F238E27FC236}">
                <a16:creationId xmlns:a16="http://schemas.microsoft.com/office/drawing/2014/main" id="{5FAAC9E5-4369-4BF7-B717-C112DE7BCEA3}"/>
              </a:ext>
            </a:extLst>
          </p:cNvPr>
          <p:cNvCxnSpPr/>
          <p:nvPr/>
        </p:nvCxnSpPr>
        <p:spPr>
          <a:xfrm>
            <a:off x="1875142" y="2547793"/>
            <a:ext cx="0" cy="1104715"/>
          </a:xfrm>
          <a:prstGeom prst="line">
            <a:avLst/>
          </a:prstGeom>
          <a:ln w="12700">
            <a:solidFill>
              <a:schemeClr val="accent6"/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69">
            <a:extLst>
              <a:ext uri="{FF2B5EF4-FFF2-40B4-BE49-F238E27FC236}">
                <a16:creationId xmlns:a16="http://schemas.microsoft.com/office/drawing/2014/main" id="{955A72C3-35FE-45C6-827C-9EE1F3502269}"/>
              </a:ext>
            </a:extLst>
          </p:cNvPr>
          <p:cNvGrpSpPr/>
          <p:nvPr/>
        </p:nvGrpSpPr>
        <p:grpSpPr>
          <a:xfrm>
            <a:off x="1457248" y="3657845"/>
            <a:ext cx="908601" cy="815600"/>
            <a:chOff x="7721258" y="745090"/>
            <a:chExt cx="1279663" cy="1148682"/>
          </a:xfrm>
        </p:grpSpPr>
        <p:grpSp>
          <p:nvGrpSpPr>
            <p:cNvPr id="24" name="Grupa 16">
              <a:extLst>
                <a:ext uri="{FF2B5EF4-FFF2-40B4-BE49-F238E27FC236}">
                  <a16:creationId xmlns:a16="http://schemas.microsoft.com/office/drawing/2014/main" id="{96A337A6-D9ED-448A-A845-0B811C3E224F}"/>
                </a:ext>
              </a:extLst>
            </p:cNvPr>
            <p:cNvGrpSpPr/>
            <p:nvPr/>
          </p:nvGrpSpPr>
          <p:grpSpPr>
            <a:xfrm>
              <a:off x="7858942" y="1100415"/>
              <a:ext cx="824253" cy="793357"/>
              <a:chOff x="5192458" y="1645351"/>
              <a:chExt cx="793981" cy="793982"/>
            </a:xfrm>
          </p:grpSpPr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91897C5E-29F5-4A9D-AD06-40E2C6FA30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2456" y="1876637"/>
                <a:ext cx="635186" cy="4491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Elipsa 19">
                <a:extLst>
                  <a:ext uri="{FF2B5EF4-FFF2-40B4-BE49-F238E27FC236}">
                    <a16:creationId xmlns:a16="http://schemas.microsoft.com/office/drawing/2014/main" id="{310B2F09-2A11-4633-A110-DE04DB353932}"/>
                  </a:ext>
                </a:extLst>
              </p:cNvPr>
              <p:cNvSpPr/>
              <p:nvPr/>
            </p:nvSpPr>
            <p:spPr>
              <a:xfrm>
                <a:off x="5192458" y="1645351"/>
                <a:ext cx="793981" cy="793982"/>
              </a:xfrm>
              <a:prstGeom prst="ellipse">
                <a:avLst/>
              </a:prstGeom>
              <a:noFill/>
              <a:ln w="952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25" name="pole tekstowe 57">
              <a:extLst>
                <a:ext uri="{FF2B5EF4-FFF2-40B4-BE49-F238E27FC236}">
                  <a16:creationId xmlns:a16="http://schemas.microsoft.com/office/drawing/2014/main" id="{0F7838BF-0299-493C-B649-C2746E7C862F}"/>
                </a:ext>
              </a:extLst>
            </p:cNvPr>
            <p:cNvSpPr txBox="1"/>
            <p:nvPr/>
          </p:nvSpPr>
          <p:spPr>
            <a:xfrm>
              <a:off x="7721258" y="745090"/>
              <a:ext cx="1279663" cy="346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err="1"/>
                <a:t>Tachograph</a:t>
              </a:r>
              <a:endParaRPr lang="pl-PL" sz="1000"/>
            </a:p>
          </p:txBody>
        </p:sp>
      </p:grpSp>
      <p:cxnSp>
        <p:nvCxnSpPr>
          <p:cNvPr id="28" name="Straight Connector 74">
            <a:extLst>
              <a:ext uri="{FF2B5EF4-FFF2-40B4-BE49-F238E27FC236}">
                <a16:creationId xmlns:a16="http://schemas.microsoft.com/office/drawing/2014/main" id="{07A5FA95-A74C-4A1B-88C8-741BE98F7E9F}"/>
              </a:ext>
            </a:extLst>
          </p:cNvPr>
          <p:cNvCxnSpPr/>
          <p:nvPr/>
        </p:nvCxnSpPr>
        <p:spPr>
          <a:xfrm flipH="1">
            <a:off x="1875142" y="3269440"/>
            <a:ext cx="1419382" cy="0"/>
          </a:xfrm>
          <a:prstGeom prst="line">
            <a:avLst/>
          </a:prstGeom>
          <a:ln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80">
            <a:extLst>
              <a:ext uri="{FF2B5EF4-FFF2-40B4-BE49-F238E27FC236}">
                <a16:creationId xmlns:a16="http://schemas.microsoft.com/office/drawing/2014/main" id="{CEE4CFAA-1805-4A49-A208-DD00950E5831}"/>
              </a:ext>
            </a:extLst>
          </p:cNvPr>
          <p:cNvCxnSpPr/>
          <p:nvPr/>
        </p:nvCxnSpPr>
        <p:spPr>
          <a:xfrm>
            <a:off x="2354479" y="4262401"/>
            <a:ext cx="1552866" cy="0"/>
          </a:xfrm>
          <a:prstGeom prst="line">
            <a:avLst/>
          </a:prstGeom>
          <a:ln w="12700">
            <a:prstDash val="sys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rostokąt 37">
            <a:extLst>
              <a:ext uri="{FF2B5EF4-FFF2-40B4-BE49-F238E27FC236}">
                <a16:creationId xmlns:a16="http://schemas.microsoft.com/office/drawing/2014/main" id="{99FF4251-989A-4A75-AAD0-CDD4B7363C16}"/>
              </a:ext>
            </a:extLst>
          </p:cNvPr>
          <p:cNvSpPr/>
          <p:nvPr/>
        </p:nvSpPr>
        <p:spPr>
          <a:xfrm>
            <a:off x="3012648" y="3989520"/>
            <a:ext cx="5469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100" b="1">
                <a:solidFill>
                  <a:schemeClr val="tx1"/>
                </a:solidFill>
                <a:sym typeface="TitilliumText25L 250 wt" charset="0"/>
              </a:rPr>
              <a:t>*.DDD</a:t>
            </a:r>
            <a:endParaRPr lang="pl-PL" sz="1100" b="1">
              <a:solidFill>
                <a:schemeClr val="tx1"/>
              </a:solidFill>
            </a:endParaRPr>
          </a:p>
        </p:txBody>
      </p:sp>
      <p:sp>
        <p:nvSpPr>
          <p:cNvPr id="31" name="pole tekstowe 70">
            <a:extLst>
              <a:ext uri="{FF2B5EF4-FFF2-40B4-BE49-F238E27FC236}">
                <a16:creationId xmlns:a16="http://schemas.microsoft.com/office/drawing/2014/main" id="{37C2603D-B410-46B0-8E21-6A9D461271B8}"/>
              </a:ext>
            </a:extLst>
          </p:cNvPr>
          <p:cNvSpPr txBox="1"/>
          <p:nvPr/>
        </p:nvSpPr>
        <p:spPr>
          <a:xfrm>
            <a:off x="2881715" y="4238342"/>
            <a:ext cx="808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/>
              <a:t>*DDD </a:t>
            </a:r>
            <a:r>
              <a:rPr lang="pl-PL" sz="1000" err="1"/>
              <a:t>files</a:t>
            </a:r>
            <a:endParaRPr lang="pl-PL" sz="1000"/>
          </a:p>
        </p:txBody>
      </p:sp>
      <p:grpSp>
        <p:nvGrpSpPr>
          <p:cNvPr id="32" name="Group 103">
            <a:extLst>
              <a:ext uri="{FF2B5EF4-FFF2-40B4-BE49-F238E27FC236}">
                <a16:creationId xmlns:a16="http://schemas.microsoft.com/office/drawing/2014/main" id="{A2FFA881-D112-4C37-BE8C-97F345488EA8}"/>
              </a:ext>
            </a:extLst>
          </p:cNvPr>
          <p:cNvGrpSpPr/>
          <p:nvPr/>
        </p:nvGrpSpPr>
        <p:grpSpPr>
          <a:xfrm>
            <a:off x="6069509" y="2002578"/>
            <a:ext cx="2084833" cy="1999523"/>
            <a:chOff x="3176952" y="932246"/>
            <a:chExt cx="2084833" cy="1999523"/>
          </a:xfrm>
        </p:grpSpPr>
        <p:sp>
          <p:nvSpPr>
            <p:cNvPr id="33" name="Rounded Rectangle 104">
              <a:extLst>
                <a:ext uri="{FF2B5EF4-FFF2-40B4-BE49-F238E27FC236}">
                  <a16:creationId xmlns:a16="http://schemas.microsoft.com/office/drawing/2014/main" id="{FAE9EB4F-0331-41ED-9CD3-8A85C9EF1603}"/>
                </a:ext>
              </a:extLst>
            </p:cNvPr>
            <p:cNvSpPr/>
            <p:nvPr/>
          </p:nvSpPr>
          <p:spPr>
            <a:xfrm>
              <a:off x="3242882" y="932246"/>
              <a:ext cx="1840993" cy="19995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4C3BEDFF-05E9-4541-98FB-55EF0E96C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6952" y="1097998"/>
              <a:ext cx="2084833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l-PL" sz="1100">
                  <a:solidFill>
                    <a:sysClr val="windowText" lastClr="000000"/>
                  </a:solidFill>
                  <a:cs typeface="Times New Roman" panose="02020603050405020304" pitchFamily="18" charset="0"/>
                </a:rPr>
                <a:t> AddSecure System</a:t>
              </a:r>
              <a:endParaRPr kumimoji="0" lang="cs-CZ" sz="1800" i="0" u="none" strike="noStrike" cap="none" normalizeH="0" baseline="0">
                <a:ln>
                  <a:noFill/>
                </a:ln>
                <a:solidFill>
                  <a:sysClr val="windowText" lastClr="000000"/>
                </a:solidFill>
                <a:effectLst/>
              </a:endParaRPr>
            </a:p>
          </p:txBody>
        </p:sp>
      </p:grpSp>
      <p:cxnSp>
        <p:nvCxnSpPr>
          <p:cNvPr id="35" name="Straight Connector 110">
            <a:extLst>
              <a:ext uri="{FF2B5EF4-FFF2-40B4-BE49-F238E27FC236}">
                <a16:creationId xmlns:a16="http://schemas.microsoft.com/office/drawing/2014/main" id="{BBF8077E-50FC-487B-BAE8-19F435B0D902}"/>
              </a:ext>
            </a:extLst>
          </p:cNvPr>
          <p:cNvCxnSpPr/>
          <p:nvPr/>
        </p:nvCxnSpPr>
        <p:spPr>
          <a:xfrm>
            <a:off x="4558527" y="3269440"/>
            <a:ext cx="1122823" cy="0"/>
          </a:xfrm>
          <a:prstGeom prst="line">
            <a:avLst/>
          </a:prstGeom>
          <a:ln w="12700"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4">
            <a:extLst>
              <a:ext uri="{FF2B5EF4-FFF2-40B4-BE49-F238E27FC236}">
                <a16:creationId xmlns:a16="http://schemas.microsoft.com/office/drawing/2014/main" id="{ED404165-640D-497C-8832-209E717B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07" y="3053416"/>
            <a:ext cx="344083" cy="35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pole tekstowe 68">
            <a:extLst>
              <a:ext uri="{FF2B5EF4-FFF2-40B4-BE49-F238E27FC236}">
                <a16:creationId xmlns:a16="http://schemas.microsoft.com/office/drawing/2014/main" id="{829AD782-E62F-48DE-9FAB-2CCFF420A8A4}"/>
              </a:ext>
            </a:extLst>
          </p:cNvPr>
          <p:cNvSpPr txBox="1"/>
          <p:nvPr/>
        </p:nvSpPr>
        <p:spPr>
          <a:xfrm>
            <a:off x="4887907" y="3376454"/>
            <a:ext cx="9500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>
                <a:latin typeface="+mn-lt"/>
              </a:rPr>
              <a:t>GPRS</a:t>
            </a:r>
          </a:p>
        </p:txBody>
      </p:sp>
      <p:grpSp>
        <p:nvGrpSpPr>
          <p:cNvPr id="38" name="Group 125">
            <a:extLst>
              <a:ext uri="{FF2B5EF4-FFF2-40B4-BE49-F238E27FC236}">
                <a16:creationId xmlns:a16="http://schemas.microsoft.com/office/drawing/2014/main" id="{4423C9AF-7893-4C48-BAF2-3A3547891A6A}"/>
              </a:ext>
            </a:extLst>
          </p:cNvPr>
          <p:cNvGrpSpPr/>
          <p:nvPr/>
        </p:nvGrpSpPr>
        <p:grpSpPr>
          <a:xfrm>
            <a:off x="8136434" y="4921644"/>
            <a:ext cx="525100" cy="480565"/>
            <a:chOff x="7194557" y="3686199"/>
            <a:chExt cx="982631" cy="899292"/>
          </a:xfrm>
        </p:grpSpPr>
        <p:pic>
          <p:nvPicPr>
            <p:cNvPr id="39" name="Obraz 21">
              <a:extLst>
                <a:ext uri="{FF2B5EF4-FFF2-40B4-BE49-F238E27FC236}">
                  <a16:creationId xmlns:a16="http://schemas.microsoft.com/office/drawing/2014/main" id="{914E557C-72C2-403A-8F59-882C2299B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560" y="3842790"/>
              <a:ext cx="950628" cy="570386"/>
            </a:xfrm>
            <a:prstGeom prst="rect">
              <a:avLst/>
            </a:prstGeom>
          </p:spPr>
        </p:pic>
        <p:sp>
          <p:nvSpPr>
            <p:cNvPr id="40" name="Elipsa 62">
              <a:extLst>
                <a:ext uri="{FF2B5EF4-FFF2-40B4-BE49-F238E27FC236}">
                  <a16:creationId xmlns:a16="http://schemas.microsoft.com/office/drawing/2014/main" id="{C4353B9A-B854-4D00-9ED7-5E6122E8A92A}"/>
                </a:ext>
              </a:extLst>
            </p:cNvPr>
            <p:cNvSpPr/>
            <p:nvPr/>
          </p:nvSpPr>
          <p:spPr>
            <a:xfrm>
              <a:off x="7194557" y="3686199"/>
              <a:ext cx="934314" cy="899292"/>
            </a:xfrm>
            <a:prstGeom prst="ellipse">
              <a:avLst/>
            </a:prstGeom>
            <a:noFill/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1" name="Group 124">
            <a:extLst>
              <a:ext uri="{FF2B5EF4-FFF2-40B4-BE49-F238E27FC236}">
                <a16:creationId xmlns:a16="http://schemas.microsoft.com/office/drawing/2014/main" id="{4ADBBDAF-26D5-45CE-A9CE-D0BE0CF7AB59}"/>
              </a:ext>
            </a:extLst>
          </p:cNvPr>
          <p:cNvGrpSpPr/>
          <p:nvPr/>
        </p:nvGrpSpPr>
        <p:grpSpPr>
          <a:xfrm>
            <a:off x="8687127" y="3154970"/>
            <a:ext cx="813363" cy="782875"/>
            <a:chOff x="7176603" y="2340005"/>
            <a:chExt cx="934314" cy="899292"/>
          </a:xfrm>
        </p:grpSpPr>
        <p:sp>
          <p:nvSpPr>
            <p:cNvPr id="42" name="Elipsa 77">
              <a:extLst>
                <a:ext uri="{FF2B5EF4-FFF2-40B4-BE49-F238E27FC236}">
                  <a16:creationId xmlns:a16="http://schemas.microsoft.com/office/drawing/2014/main" id="{616E45FB-FC22-4E5E-AABA-917B9F80A0D7}"/>
                </a:ext>
              </a:extLst>
            </p:cNvPr>
            <p:cNvSpPr/>
            <p:nvPr/>
          </p:nvSpPr>
          <p:spPr>
            <a:xfrm>
              <a:off x="7176603" y="2340005"/>
              <a:ext cx="934314" cy="899292"/>
            </a:xfrm>
            <a:prstGeom prst="ellipse">
              <a:avLst/>
            </a:prstGeom>
            <a:noFill/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3" name="Obraz 72">
              <a:extLst>
                <a:ext uri="{FF2B5EF4-FFF2-40B4-BE49-F238E27FC236}">
                  <a16:creationId xmlns:a16="http://schemas.microsoft.com/office/drawing/2014/main" id="{377F6E4F-1451-4C41-96BF-FD554EE8E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064" y="2557629"/>
              <a:ext cx="773395" cy="464045"/>
            </a:xfrm>
            <a:prstGeom prst="rect">
              <a:avLst/>
            </a:prstGeom>
          </p:spPr>
        </p:pic>
      </p:grpSp>
      <p:sp>
        <p:nvSpPr>
          <p:cNvPr id="44" name="pole tekstowe 59">
            <a:extLst>
              <a:ext uri="{FF2B5EF4-FFF2-40B4-BE49-F238E27FC236}">
                <a16:creationId xmlns:a16="http://schemas.microsoft.com/office/drawing/2014/main" id="{96D8A784-529D-4A25-8B8B-2554629A2A0E}"/>
              </a:ext>
            </a:extLst>
          </p:cNvPr>
          <p:cNvSpPr txBox="1"/>
          <p:nvPr/>
        </p:nvSpPr>
        <p:spPr>
          <a:xfrm>
            <a:off x="9599020" y="3299509"/>
            <a:ext cx="950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/>
              <a:t>Drivers’ </a:t>
            </a:r>
            <a:r>
              <a:rPr lang="pl-PL" sz="1000" err="1"/>
              <a:t>card</a:t>
            </a:r>
            <a:r>
              <a:rPr lang="pl-PL" sz="1000"/>
              <a:t> </a:t>
            </a:r>
            <a:r>
              <a:rPr lang="pl-PL" sz="1000" err="1"/>
              <a:t>files</a:t>
            </a:r>
            <a:endParaRPr lang="en-US" sz="1000"/>
          </a:p>
        </p:txBody>
      </p:sp>
      <p:sp>
        <p:nvSpPr>
          <p:cNvPr id="45" name="pole tekstowe 63">
            <a:extLst>
              <a:ext uri="{FF2B5EF4-FFF2-40B4-BE49-F238E27FC236}">
                <a16:creationId xmlns:a16="http://schemas.microsoft.com/office/drawing/2014/main" id="{BB2E9C59-FB5E-43DC-A6FB-88E0A9DC95F1}"/>
              </a:ext>
            </a:extLst>
          </p:cNvPr>
          <p:cNvSpPr txBox="1"/>
          <p:nvPr/>
        </p:nvSpPr>
        <p:spPr>
          <a:xfrm>
            <a:off x="8075210" y="5399483"/>
            <a:ext cx="6576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err="1"/>
              <a:t>Reports</a:t>
            </a:r>
            <a:endParaRPr lang="en-US" sz="1000"/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F6E02DFD-25CF-4F4D-B57B-99AF8EB6A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50" y="4133536"/>
            <a:ext cx="525100" cy="42204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pole tekstowe 59">
            <a:extLst>
              <a:ext uri="{FF2B5EF4-FFF2-40B4-BE49-F238E27FC236}">
                <a16:creationId xmlns:a16="http://schemas.microsoft.com/office/drawing/2014/main" id="{332D1CAF-9D6B-445E-AEAB-A8C61D7A1A54}"/>
              </a:ext>
            </a:extLst>
          </p:cNvPr>
          <p:cNvSpPr txBox="1"/>
          <p:nvPr/>
        </p:nvSpPr>
        <p:spPr>
          <a:xfrm>
            <a:off x="7913812" y="4521959"/>
            <a:ext cx="931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/>
              <a:t>Online </a:t>
            </a:r>
            <a:r>
              <a:rPr lang="pl-PL" sz="1000" err="1"/>
              <a:t>alerts</a:t>
            </a:r>
            <a:endParaRPr lang="pl-PL" sz="1000"/>
          </a:p>
        </p:txBody>
      </p:sp>
      <p:cxnSp>
        <p:nvCxnSpPr>
          <p:cNvPr id="48" name="Straight Connector 131">
            <a:extLst>
              <a:ext uri="{FF2B5EF4-FFF2-40B4-BE49-F238E27FC236}">
                <a16:creationId xmlns:a16="http://schemas.microsoft.com/office/drawing/2014/main" id="{B83660CA-575F-41BF-9BE2-B09C705B127A}"/>
              </a:ext>
            </a:extLst>
          </p:cNvPr>
          <p:cNvCxnSpPr/>
          <p:nvPr/>
        </p:nvCxnSpPr>
        <p:spPr>
          <a:xfrm flipH="1">
            <a:off x="8154342" y="2547793"/>
            <a:ext cx="347078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upa 98">
            <a:extLst>
              <a:ext uri="{FF2B5EF4-FFF2-40B4-BE49-F238E27FC236}">
                <a16:creationId xmlns:a16="http://schemas.microsoft.com/office/drawing/2014/main" id="{CC221395-73A8-4FF7-A516-A25D33013105}"/>
              </a:ext>
            </a:extLst>
          </p:cNvPr>
          <p:cNvGrpSpPr/>
          <p:nvPr/>
        </p:nvGrpSpPr>
        <p:grpSpPr>
          <a:xfrm>
            <a:off x="6730440" y="4656830"/>
            <a:ext cx="670195" cy="642589"/>
            <a:chOff x="5170599" y="2401161"/>
            <a:chExt cx="908918" cy="900000"/>
          </a:xfrm>
        </p:grpSpPr>
        <p:pic>
          <p:nvPicPr>
            <p:cNvPr id="50" name="Obraz 102">
              <a:extLst>
                <a:ext uri="{FF2B5EF4-FFF2-40B4-BE49-F238E27FC236}">
                  <a16:creationId xmlns:a16="http://schemas.microsoft.com/office/drawing/2014/main" id="{9013F0A3-C1F0-4CDE-9C53-C413FC34E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517" y="2616037"/>
              <a:ext cx="900000" cy="495668"/>
            </a:xfrm>
            <a:prstGeom prst="rect">
              <a:avLst/>
            </a:prstGeom>
          </p:spPr>
        </p:pic>
        <p:sp>
          <p:nvSpPr>
            <p:cNvPr id="51" name="Elipsa 103">
              <a:extLst>
                <a:ext uri="{FF2B5EF4-FFF2-40B4-BE49-F238E27FC236}">
                  <a16:creationId xmlns:a16="http://schemas.microsoft.com/office/drawing/2014/main" id="{1BC2F505-C3AB-49B6-8ED4-D5DD145C0049}"/>
                </a:ext>
              </a:extLst>
            </p:cNvPr>
            <p:cNvSpPr/>
            <p:nvPr/>
          </p:nvSpPr>
          <p:spPr>
            <a:xfrm>
              <a:off x="5170599" y="2401161"/>
              <a:ext cx="900000" cy="900000"/>
            </a:xfrm>
            <a:prstGeom prst="ellipse">
              <a:avLst/>
            </a:prstGeom>
            <a:noFill/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52" name="pole tekstowe 66">
            <a:extLst>
              <a:ext uri="{FF2B5EF4-FFF2-40B4-BE49-F238E27FC236}">
                <a16:creationId xmlns:a16="http://schemas.microsoft.com/office/drawing/2014/main" id="{AD4381FF-13A1-4B3A-B965-80A8030D1AC1}"/>
              </a:ext>
            </a:extLst>
          </p:cNvPr>
          <p:cNvSpPr txBox="1"/>
          <p:nvPr/>
        </p:nvSpPr>
        <p:spPr>
          <a:xfrm>
            <a:off x="6427846" y="5327475"/>
            <a:ext cx="12753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err="1"/>
              <a:t>Stationary</a:t>
            </a:r>
            <a:r>
              <a:rPr lang="pl-PL" sz="1000"/>
              <a:t> </a:t>
            </a:r>
            <a:r>
              <a:rPr lang="pl-PL" sz="1000" err="1"/>
              <a:t>reader</a:t>
            </a:r>
            <a:endParaRPr lang="en-US" sz="1000"/>
          </a:p>
        </p:txBody>
      </p:sp>
      <p:cxnSp>
        <p:nvCxnSpPr>
          <p:cNvPr id="53" name="Straight Connector 142">
            <a:extLst>
              <a:ext uri="{FF2B5EF4-FFF2-40B4-BE49-F238E27FC236}">
                <a16:creationId xmlns:a16="http://schemas.microsoft.com/office/drawing/2014/main" id="{3FF090A1-83AB-4F25-B374-02F978AF65D7}"/>
              </a:ext>
            </a:extLst>
          </p:cNvPr>
          <p:cNvCxnSpPr/>
          <p:nvPr/>
        </p:nvCxnSpPr>
        <p:spPr>
          <a:xfrm>
            <a:off x="7055935" y="4133536"/>
            <a:ext cx="0" cy="406434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Picture 2" descr="C:\Users\AST\Desktop\Bez nazwy-1.png">
            <a:extLst>
              <a:ext uri="{FF2B5EF4-FFF2-40B4-BE49-F238E27FC236}">
                <a16:creationId xmlns:a16="http://schemas.microsoft.com/office/drawing/2014/main" id="{CFF05C46-30AD-4078-AC2D-0BFED5EA9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429" y="2659209"/>
            <a:ext cx="1133011" cy="6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Connector 80">
            <a:extLst>
              <a:ext uri="{FF2B5EF4-FFF2-40B4-BE49-F238E27FC236}">
                <a16:creationId xmlns:a16="http://schemas.microsoft.com/office/drawing/2014/main" id="{E7698B88-CE6D-4412-97DB-39F95CA5B807}"/>
              </a:ext>
            </a:extLst>
          </p:cNvPr>
          <p:cNvCxnSpPr/>
          <p:nvPr/>
        </p:nvCxnSpPr>
        <p:spPr>
          <a:xfrm flipV="1">
            <a:off x="3907667" y="3875701"/>
            <a:ext cx="0" cy="386700"/>
          </a:xfrm>
          <a:prstGeom prst="line">
            <a:avLst/>
          </a:prstGeom>
          <a:ln w="12700">
            <a:prstDash val="sys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ipsa 73">
            <a:extLst>
              <a:ext uri="{FF2B5EF4-FFF2-40B4-BE49-F238E27FC236}">
                <a16:creationId xmlns:a16="http://schemas.microsoft.com/office/drawing/2014/main" id="{AF18B6B0-274E-4EF2-970A-CB2BC8801F39}"/>
              </a:ext>
            </a:extLst>
          </p:cNvPr>
          <p:cNvSpPr/>
          <p:nvPr/>
        </p:nvSpPr>
        <p:spPr>
          <a:xfrm>
            <a:off x="3874318" y="3827640"/>
            <a:ext cx="67688" cy="676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57" name="Grupa 56">
            <a:extLst>
              <a:ext uri="{FF2B5EF4-FFF2-40B4-BE49-F238E27FC236}">
                <a16:creationId xmlns:a16="http://schemas.microsoft.com/office/drawing/2014/main" id="{939D87B6-6916-4952-85B9-BD8F78C482D6}"/>
              </a:ext>
            </a:extLst>
          </p:cNvPr>
          <p:cNvGrpSpPr/>
          <p:nvPr/>
        </p:nvGrpSpPr>
        <p:grpSpPr>
          <a:xfrm>
            <a:off x="8677632" y="2117312"/>
            <a:ext cx="797414" cy="799282"/>
            <a:chOff x="4173293" y="4038600"/>
            <a:chExt cx="797414" cy="799282"/>
          </a:xfrm>
        </p:grpSpPr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5EF4188E-476C-457B-A2D3-D77B9B38CBD3}"/>
                </a:ext>
              </a:extLst>
            </p:cNvPr>
            <p:cNvGrpSpPr/>
            <p:nvPr/>
          </p:nvGrpSpPr>
          <p:grpSpPr>
            <a:xfrm>
              <a:off x="4173293" y="4038600"/>
              <a:ext cx="797414" cy="799282"/>
              <a:chOff x="6381521" y="4447264"/>
              <a:chExt cx="900000" cy="900000"/>
            </a:xfrm>
          </p:grpSpPr>
          <p:sp>
            <p:nvSpPr>
              <p:cNvPr id="61" name="Elipsa 67">
                <a:extLst>
                  <a:ext uri="{FF2B5EF4-FFF2-40B4-BE49-F238E27FC236}">
                    <a16:creationId xmlns:a16="http://schemas.microsoft.com/office/drawing/2014/main" id="{08E110E7-63F8-47DE-ABF6-94F7790C0CA5}"/>
                  </a:ext>
                </a:extLst>
              </p:cNvPr>
              <p:cNvSpPr/>
              <p:nvPr/>
            </p:nvSpPr>
            <p:spPr>
              <a:xfrm>
                <a:off x="6381521" y="4447264"/>
                <a:ext cx="900000" cy="900000"/>
              </a:xfrm>
              <a:prstGeom prst="ellipse">
                <a:avLst/>
              </a:prstGeom>
              <a:noFill/>
              <a:ln w="952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62" name="Obraz 61">
                <a:extLst>
                  <a:ext uri="{FF2B5EF4-FFF2-40B4-BE49-F238E27FC236}">
                    <a16:creationId xmlns:a16="http://schemas.microsoft.com/office/drawing/2014/main" id="{374BD22B-0E3E-4A5C-94D2-B300F19E1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9025" y="4687087"/>
                <a:ext cx="744991" cy="464410"/>
              </a:xfrm>
              <a:prstGeom prst="rect">
                <a:avLst/>
              </a:prstGeom>
            </p:spPr>
          </p:pic>
        </p:grp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D608E736-FE21-4C04-8171-67C3483308A8}"/>
                </a:ext>
              </a:extLst>
            </p:cNvPr>
            <p:cNvSpPr/>
            <p:nvPr/>
          </p:nvSpPr>
          <p:spPr>
            <a:xfrm>
              <a:off x="4387408" y="4458022"/>
              <a:ext cx="247413" cy="148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0" name="Picture 2" descr="C:\Users\User\Documents\Prezentacje opisy\Prezentacje\ikony\picto_fm_transport.png">
              <a:extLst>
                <a:ext uri="{FF2B5EF4-FFF2-40B4-BE49-F238E27FC236}">
                  <a16:creationId xmlns:a16="http://schemas.microsoft.com/office/drawing/2014/main" id="{DBA874DF-998F-4C1E-A576-58F74149A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928" y="4478962"/>
              <a:ext cx="216000" cy="13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3" name="Straight Connector 131">
            <a:extLst>
              <a:ext uri="{FF2B5EF4-FFF2-40B4-BE49-F238E27FC236}">
                <a16:creationId xmlns:a16="http://schemas.microsoft.com/office/drawing/2014/main" id="{7855D1B6-80BA-4783-8FDE-6657CB1C92D5}"/>
              </a:ext>
            </a:extLst>
          </p:cNvPr>
          <p:cNvCxnSpPr/>
          <p:nvPr/>
        </p:nvCxnSpPr>
        <p:spPr>
          <a:xfrm flipH="1">
            <a:off x="8154342" y="3547402"/>
            <a:ext cx="347078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ole tekstowe 59">
            <a:extLst>
              <a:ext uri="{FF2B5EF4-FFF2-40B4-BE49-F238E27FC236}">
                <a16:creationId xmlns:a16="http://schemas.microsoft.com/office/drawing/2014/main" id="{616D2665-BAD1-487C-9CCF-E98A7C8E4711}"/>
              </a:ext>
            </a:extLst>
          </p:cNvPr>
          <p:cNvSpPr txBox="1"/>
          <p:nvPr/>
        </p:nvSpPr>
        <p:spPr>
          <a:xfrm>
            <a:off x="9599020" y="2259735"/>
            <a:ext cx="950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Vehicles registry including *.DDD files</a:t>
            </a:r>
          </a:p>
        </p:txBody>
      </p:sp>
      <p:cxnSp>
        <p:nvCxnSpPr>
          <p:cNvPr id="65" name="Straight Connector 74">
            <a:extLst>
              <a:ext uri="{FF2B5EF4-FFF2-40B4-BE49-F238E27FC236}">
                <a16:creationId xmlns:a16="http://schemas.microsoft.com/office/drawing/2014/main" id="{1D156EE1-1598-450F-B559-EF2C34D6A5D4}"/>
              </a:ext>
            </a:extLst>
          </p:cNvPr>
          <p:cNvCxnSpPr/>
          <p:nvPr/>
        </p:nvCxnSpPr>
        <p:spPr>
          <a:xfrm>
            <a:off x="8891747" y="4493576"/>
            <a:ext cx="222011" cy="0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74">
            <a:extLst>
              <a:ext uri="{FF2B5EF4-FFF2-40B4-BE49-F238E27FC236}">
                <a16:creationId xmlns:a16="http://schemas.microsoft.com/office/drawing/2014/main" id="{6D29A6A8-0D71-4A72-B438-34B08803D167}"/>
              </a:ext>
            </a:extLst>
          </p:cNvPr>
          <p:cNvCxnSpPr/>
          <p:nvPr/>
        </p:nvCxnSpPr>
        <p:spPr>
          <a:xfrm>
            <a:off x="9111383" y="4054351"/>
            <a:ext cx="0" cy="1159305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74">
            <a:extLst>
              <a:ext uri="{FF2B5EF4-FFF2-40B4-BE49-F238E27FC236}">
                <a16:creationId xmlns:a16="http://schemas.microsoft.com/office/drawing/2014/main" id="{35AE90A8-8788-4774-84FA-54E9D736B6AA}"/>
              </a:ext>
            </a:extLst>
          </p:cNvPr>
          <p:cNvCxnSpPr/>
          <p:nvPr/>
        </p:nvCxnSpPr>
        <p:spPr>
          <a:xfrm>
            <a:off x="8895696" y="5213656"/>
            <a:ext cx="218062" cy="0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2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7" grpId="0"/>
      <p:bldP spid="44" grpId="0"/>
      <p:bldP spid="45" grpId="0"/>
      <p:bldP spid="47" grpId="0"/>
      <p:bldP spid="52" grpId="0"/>
      <p:bldP spid="56" grpId="0" animBg="1"/>
      <p:bldP spid="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/>
              <a:t>Remote </a:t>
            </a:r>
            <a:r>
              <a:rPr lang="pl-PL" err="1"/>
              <a:t>Tachograph</a:t>
            </a:r>
            <a:r>
              <a:rPr lang="pl-PL"/>
              <a:t> </a:t>
            </a:r>
            <a:r>
              <a:rPr lang="pl-PL" err="1"/>
              <a:t>Download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26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Remote *.DDD files download</a:t>
            </a:r>
          </a:p>
        </p:txBody>
      </p:sp>
      <p:sp>
        <p:nvSpPr>
          <p:cNvPr id="71" name="Rectangle 4">
            <a:extLst>
              <a:ext uri="{FF2B5EF4-FFF2-40B4-BE49-F238E27FC236}">
                <a16:creationId xmlns:a16="http://schemas.microsoft.com/office/drawing/2014/main" id="{5AF4F7B9-80E4-4388-995E-37B10DEB6CA9}"/>
              </a:ext>
            </a:extLst>
          </p:cNvPr>
          <p:cNvSpPr>
            <a:spLocks/>
          </p:cNvSpPr>
          <p:nvPr/>
        </p:nvSpPr>
        <p:spPr bwMode="auto">
          <a:xfrm>
            <a:off x="8415620" y="1492209"/>
            <a:ext cx="2520280" cy="16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Downloading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vehicles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mass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storage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without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bringing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them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back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to the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base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pl-PL" sz="12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One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entrepreneur's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card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can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operate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a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whole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fleet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–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download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*.DDD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files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from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all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vehicles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just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with one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click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3" name="Grafik 9" descr="Ein Bild, das Text, Zahl, Software, Screenshot enthält.&#10;&#10;Automatisch generierte Beschreibung">
            <a:extLst>
              <a:ext uri="{FF2B5EF4-FFF2-40B4-BE49-F238E27FC236}">
                <a16:creationId xmlns:a16="http://schemas.microsoft.com/office/drawing/2014/main" id="{CD097951-6B91-4CF1-3D93-0E46AF0B3D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542"/>
          <a:stretch/>
        </p:blipFill>
        <p:spPr>
          <a:xfrm>
            <a:off x="503934" y="1492209"/>
            <a:ext cx="7691760" cy="37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6C18C-206E-453B-B163-CD9AFBDC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Transportation</a:t>
            </a:r>
            <a:r>
              <a:rPr lang="pl-PL"/>
              <a:t> </a:t>
            </a:r>
            <a:r>
              <a:rPr lang="pl-PL" err="1"/>
              <a:t>solutions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953F18-DCEC-4D1E-AB71-47C941D5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27</a:t>
            </a:fld>
            <a:endParaRPr lang="sv-SE"/>
          </a:p>
        </p:txBody>
      </p:sp>
      <p:pic>
        <p:nvPicPr>
          <p:cNvPr id="6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55A1A2C5-C634-4FC9-BDF3-9E5E9C89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811" y="1954222"/>
            <a:ext cx="1184404" cy="8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B4EE2F2-BB28-4804-977C-097C3353C3DD}"/>
              </a:ext>
            </a:extLst>
          </p:cNvPr>
          <p:cNvSpPr txBox="1"/>
          <p:nvPr/>
        </p:nvSpPr>
        <p:spPr>
          <a:xfrm>
            <a:off x="2898552" y="2948947"/>
            <a:ext cx="105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Fuel</a:t>
            </a:r>
            <a:r>
              <a:rPr lang="pl-PL" sz="1400"/>
              <a:t> </a:t>
            </a:r>
            <a:r>
              <a:rPr lang="pl-PL" sz="1400" err="1"/>
              <a:t>control</a:t>
            </a: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40A84F-8014-430F-95B7-D86A3AC2D33D}"/>
              </a:ext>
            </a:extLst>
          </p:cNvPr>
          <p:cNvSpPr txBox="1"/>
          <p:nvPr/>
        </p:nvSpPr>
        <p:spPr>
          <a:xfrm>
            <a:off x="4658419" y="2948948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Driver’s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</a:p>
          <a:p>
            <a:pPr algn="ctr"/>
            <a:r>
              <a:rPr lang="pl-PL" sz="1400" err="1"/>
              <a:t>time</a:t>
            </a:r>
            <a:r>
              <a:rPr lang="pl-PL" sz="1400"/>
              <a:t> </a:t>
            </a:r>
            <a:r>
              <a:rPr lang="pl-PL" sz="1400" err="1"/>
              <a:t>analysis</a:t>
            </a:r>
            <a:endParaRPr lang="pl-PL" sz="1400"/>
          </a:p>
        </p:txBody>
      </p:sp>
      <p:pic>
        <p:nvPicPr>
          <p:cNvPr id="9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481AA33-E015-4221-AC3F-ACFBA416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33" y="2055415"/>
            <a:ext cx="1465148" cy="6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hlinkClick r:id="rId4" action="ppaction://hlinksldjump"/>
            <a:extLst>
              <a:ext uri="{FF2B5EF4-FFF2-40B4-BE49-F238E27FC236}">
                <a16:creationId xmlns:a16="http://schemas.microsoft.com/office/drawing/2014/main" id="{8A3C5B9E-50C3-4F41-837F-3AB02EEF5584}"/>
              </a:ext>
            </a:extLst>
          </p:cNvPr>
          <p:cNvSpPr txBox="1"/>
          <p:nvPr/>
        </p:nvSpPr>
        <p:spPr>
          <a:xfrm>
            <a:off x="1018025" y="2948947"/>
            <a:ext cx="148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Basic </a:t>
            </a:r>
            <a:r>
              <a:rPr lang="pl-PL" sz="1400" err="1"/>
              <a:t>telematics</a:t>
            </a:r>
            <a:endParaRPr lang="pl-PL" sz="14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B4C73F-D34A-4871-B3C2-433BE15FD8D1}"/>
              </a:ext>
            </a:extLst>
          </p:cNvPr>
          <p:cNvSpPr txBox="1"/>
          <p:nvPr/>
        </p:nvSpPr>
        <p:spPr>
          <a:xfrm>
            <a:off x="8023721" y="2948948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Mobile </a:t>
            </a:r>
            <a:r>
              <a:rPr lang="pl-PL" sz="1400" err="1"/>
              <a:t>solutions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for </a:t>
            </a:r>
            <a:r>
              <a:rPr lang="pl-PL" sz="1400" err="1"/>
              <a:t>drivers</a:t>
            </a:r>
            <a:endParaRPr lang="pl-PL" sz="14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042C4D-9448-4907-A9F1-298D44D2B042}"/>
              </a:ext>
            </a:extLst>
          </p:cNvPr>
          <p:cNvSpPr txBox="1"/>
          <p:nvPr/>
        </p:nvSpPr>
        <p:spPr>
          <a:xfrm>
            <a:off x="9924583" y="2948947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Corridoring</a:t>
            </a:r>
            <a:endParaRPr lang="pl-PL" sz="14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E018EA-B7D4-49EB-9A18-8F9B6E2A66F8}"/>
              </a:ext>
            </a:extLst>
          </p:cNvPr>
          <p:cNvSpPr txBox="1"/>
          <p:nvPr/>
        </p:nvSpPr>
        <p:spPr>
          <a:xfrm>
            <a:off x="8005570" y="5046471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Temperature</a:t>
            </a:r>
            <a:r>
              <a:rPr lang="pl-PL" sz="1400"/>
              <a:t> Control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781229-4825-4F52-B273-D720AE5348F0}"/>
              </a:ext>
            </a:extLst>
          </p:cNvPr>
          <p:cNvSpPr txBox="1"/>
          <p:nvPr/>
        </p:nvSpPr>
        <p:spPr>
          <a:xfrm>
            <a:off x="6652093" y="5007756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Reports</a:t>
            </a:r>
            <a:endParaRPr lang="pl-PL" sz="14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A222CB-0E06-4D37-B80C-DD7810FBFA01}"/>
              </a:ext>
            </a:extLst>
          </p:cNvPr>
          <p:cNvSpPr txBox="1"/>
          <p:nvPr/>
        </p:nvSpPr>
        <p:spPr>
          <a:xfrm>
            <a:off x="6238192" y="2948948"/>
            <a:ext cx="162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Remote </a:t>
            </a:r>
            <a:r>
              <a:rPr lang="pl-PL" sz="1400" err="1"/>
              <a:t>tachograph</a:t>
            </a:r>
            <a:endParaRPr lang="pl-PL" sz="1400"/>
          </a:p>
          <a:p>
            <a:pPr algn="ctr"/>
            <a:r>
              <a:rPr lang="pl-PL" sz="1400" err="1"/>
              <a:t>download</a:t>
            </a:r>
            <a:endParaRPr lang="pl-PL" sz="14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0511511-64A7-445F-B7D5-E37DEA09DE53}"/>
              </a:ext>
            </a:extLst>
          </p:cNvPr>
          <p:cNvSpPr txBox="1"/>
          <p:nvPr/>
        </p:nvSpPr>
        <p:spPr>
          <a:xfrm>
            <a:off x="4656656" y="5007756"/>
            <a:ext cx="118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Maintenance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management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0A7612-1D81-4A92-B536-9C266CEDD178}"/>
              </a:ext>
            </a:extLst>
          </p:cNvPr>
          <p:cNvSpPr txBox="1"/>
          <p:nvPr/>
        </p:nvSpPr>
        <p:spPr>
          <a:xfrm>
            <a:off x="1309282" y="5007755"/>
            <a:ext cx="89909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Ecodriving</a:t>
            </a:r>
            <a:endParaRPr lang="pl-PL" sz="1333">
              <a:latin typeface="+mj-lt"/>
            </a:endParaRPr>
          </a:p>
        </p:txBody>
      </p:sp>
      <p:pic>
        <p:nvPicPr>
          <p:cNvPr id="1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2A1E3C7-F744-4E7A-A163-ABEF09B0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033" y="1972761"/>
            <a:ext cx="1184404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FF7B6F17-69D8-46B7-A73A-50A9F4A6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231" y="1954221"/>
            <a:ext cx="1184403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A947D48E-0DD3-428C-B090-DC82101B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752" y="1954222"/>
            <a:ext cx="1184403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BD7FA5F-161F-480F-B47D-9C8AA42F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677" y="1870974"/>
            <a:ext cx="1184400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EDC7B4E4-5606-4C6F-ACB2-555F4543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801" y="3842008"/>
            <a:ext cx="1218048" cy="12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612CEEC1-5674-4CA8-965E-36920481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419" y="4004879"/>
            <a:ext cx="1218048" cy="8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4CADEFCC-FF28-43C5-84AD-33FCA340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120" y="4034723"/>
            <a:ext cx="1153579" cy="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hlinkClick r:id="rId16" action="ppaction://hlinksldjump"/>
            <a:extLst>
              <a:ext uri="{FF2B5EF4-FFF2-40B4-BE49-F238E27FC236}">
                <a16:creationId xmlns:a16="http://schemas.microsoft.com/office/drawing/2014/main" id="{04C674AC-1A2C-4A35-9757-30C86343AD0D}"/>
              </a:ext>
            </a:extLst>
          </p:cNvPr>
          <p:cNvSpPr txBox="1"/>
          <p:nvPr/>
        </p:nvSpPr>
        <p:spPr>
          <a:xfrm>
            <a:off x="2858137" y="5063623"/>
            <a:ext cx="118440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Tyre</a:t>
            </a:r>
            <a:r>
              <a:rPr lang="pl-PL" sz="1333">
                <a:latin typeface="+mj-lt"/>
              </a:rPr>
              <a:t> </a:t>
            </a:r>
            <a:r>
              <a:rPr lang="pl-PL" sz="1333" err="1">
                <a:latin typeface="+mj-lt"/>
              </a:rPr>
              <a:t>pressure</a:t>
            </a:r>
            <a:r>
              <a:rPr lang="pl-PL" sz="1333">
                <a:latin typeface="+mj-lt"/>
              </a:rPr>
              <a:t> </a:t>
            </a:r>
          </a:p>
          <a:p>
            <a:pPr algn="ctr"/>
            <a:r>
              <a:rPr lang="pl-PL" sz="1333" err="1">
                <a:latin typeface="+mj-lt"/>
              </a:rPr>
              <a:t>control</a:t>
            </a:r>
            <a:endParaRPr lang="pl-PL" sz="1333">
              <a:latin typeface="+mj-lt"/>
            </a:endParaRPr>
          </a:p>
        </p:txBody>
      </p:sp>
      <p:pic>
        <p:nvPicPr>
          <p:cNvPr id="3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AE7F02B6-F6DB-4C5D-8FDD-1EAB28B3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16" y="4074695"/>
            <a:ext cx="974846" cy="6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E39C27F-16DD-43A6-A64E-C4F8A14BAD4F}"/>
              </a:ext>
            </a:extLst>
          </p:cNvPr>
          <p:cNvSpPr txBox="1"/>
          <p:nvPr/>
        </p:nvSpPr>
        <p:spPr>
          <a:xfrm>
            <a:off x="10175048" y="5046471"/>
            <a:ext cx="4924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>
                <a:latin typeface="+mj-lt"/>
              </a:rPr>
              <a:t>TMS</a:t>
            </a:r>
          </a:p>
        </p:txBody>
      </p:sp>
      <p:pic>
        <p:nvPicPr>
          <p:cNvPr id="32" name="Grafika 31">
            <a:hlinkClick r:id="rId22" action="ppaction://hlinksldjump"/>
            <a:extLst>
              <a:ext uri="{FF2B5EF4-FFF2-40B4-BE49-F238E27FC236}">
                <a16:creationId xmlns:a16="http://schemas.microsoft.com/office/drawing/2014/main" id="{D340158C-B3CC-4B65-B05F-05672AC015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4583" y="4178301"/>
            <a:ext cx="882587" cy="623002"/>
          </a:xfrm>
          <a:prstGeom prst="rect">
            <a:avLst/>
          </a:prstGeom>
        </p:spPr>
      </p:pic>
      <p:pic>
        <p:nvPicPr>
          <p:cNvPr id="26" name="Obraz 25">
            <a:hlinkClick r:id="rId25" action="ppaction://hlinksldjump"/>
            <a:extLst>
              <a:ext uri="{FF2B5EF4-FFF2-40B4-BE49-F238E27FC236}">
                <a16:creationId xmlns:a16="http://schemas.microsoft.com/office/drawing/2014/main" id="{90E2CC83-9EFD-4305-1F4C-33496D71B9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83874" y="3865206"/>
            <a:ext cx="1924319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/>
              <a:t>Mobile </a:t>
            </a:r>
            <a:r>
              <a:rPr lang="pl-PL" err="1"/>
              <a:t>solutions</a:t>
            </a:r>
            <a:r>
              <a:rPr lang="pl-PL"/>
              <a:t> for </a:t>
            </a:r>
            <a:r>
              <a:rPr lang="pl-PL" err="1"/>
              <a:t>drivers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28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TOPICON x </a:t>
            </a:r>
            <a:r>
              <a:rPr lang="en-US" err="1"/>
              <a:t>frameLOGIC</a:t>
            </a:r>
            <a:endParaRPr lang="en-US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6DB8D42-F587-4DAC-9F7A-9085B01AD93C}"/>
              </a:ext>
            </a:extLst>
          </p:cNvPr>
          <p:cNvSpPr txBox="1"/>
          <p:nvPr/>
        </p:nvSpPr>
        <p:spPr>
          <a:xfrm>
            <a:off x="4968148" y="5327733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00" err="1"/>
              <a:t>Uploading</a:t>
            </a:r>
            <a:r>
              <a:rPr lang="pl-PL" sz="1000"/>
              <a:t> </a:t>
            </a:r>
            <a:r>
              <a:rPr lang="pl-PL" sz="1000" err="1"/>
              <a:t>photos</a:t>
            </a:r>
            <a:r>
              <a:rPr lang="pl-PL" sz="1000"/>
              <a:t>, </a:t>
            </a:r>
          </a:p>
          <a:p>
            <a:pPr algn="ctr"/>
            <a:r>
              <a:rPr lang="pl-PL" sz="1000" err="1"/>
              <a:t>documents</a:t>
            </a:r>
            <a:r>
              <a:rPr lang="pl-PL" sz="1000"/>
              <a:t> and </a:t>
            </a:r>
            <a:r>
              <a:rPr lang="pl-PL" sz="1000" err="1"/>
              <a:t>statuses</a:t>
            </a:r>
            <a:endParaRPr lang="pl-PL" sz="1000"/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A3D82D96-FCB8-4FA3-BE08-0B77940A7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2848" y="1696237"/>
            <a:ext cx="980922" cy="66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2BDF810-EBAA-455D-81FD-76B0D09DB282}"/>
              </a:ext>
            </a:extLst>
          </p:cNvPr>
          <p:cNvSpPr txBox="1"/>
          <p:nvPr/>
        </p:nvSpPr>
        <p:spPr>
          <a:xfrm>
            <a:off x="7625225" y="3129345"/>
            <a:ext cx="9941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err="1"/>
              <a:t>Sending</a:t>
            </a:r>
            <a:r>
              <a:rPr lang="pl-PL" sz="1000"/>
              <a:t> </a:t>
            </a:r>
            <a:r>
              <a:rPr lang="pl-PL" sz="1000" err="1"/>
              <a:t>routes</a:t>
            </a:r>
            <a:endParaRPr lang="pl-PL" sz="1000"/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106403F-DCD9-4EF5-8E06-E526BFF95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3860" y="2131366"/>
            <a:ext cx="1519432" cy="103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A55B776B-5F6E-449C-A835-D272A9EDB4A8}"/>
              </a:ext>
            </a:extLst>
          </p:cNvPr>
          <p:cNvSpPr txBox="1"/>
          <p:nvPr/>
        </p:nvSpPr>
        <p:spPr>
          <a:xfrm>
            <a:off x="7588183" y="4775550"/>
            <a:ext cx="11801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err="1"/>
              <a:t>Advices</a:t>
            </a:r>
            <a:r>
              <a:rPr lang="pl-PL" sz="1000"/>
              <a:t> for </a:t>
            </a:r>
            <a:r>
              <a:rPr lang="pl-PL" sz="1000" err="1"/>
              <a:t>drivers</a:t>
            </a:r>
            <a:endParaRPr lang="pl-PL" sz="1000"/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544EA1CA-E436-498D-8FCC-89FEEE99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2600" y="3925454"/>
            <a:ext cx="1091788" cy="74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3A9773B-C407-46B7-9D85-4976CD399377}"/>
              </a:ext>
            </a:extLst>
          </p:cNvPr>
          <p:cNvSpPr txBox="1"/>
          <p:nvPr/>
        </p:nvSpPr>
        <p:spPr>
          <a:xfrm>
            <a:off x="2601283" y="4755214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err="1"/>
              <a:t>Sygic</a:t>
            </a:r>
            <a:r>
              <a:rPr lang="pl-PL" sz="1000"/>
              <a:t> </a:t>
            </a:r>
            <a:r>
              <a:rPr lang="pl-PL" sz="1000" err="1"/>
              <a:t>navigation</a:t>
            </a:r>
            <a:endParaRPr lang="pl-PL" sz="1000"/>
          </a:p>
        </p:txBody>
      </p:sp>
      <p:pic>
        <p:nvPicPr>
          <p:cNvPr id="27" name="Picture 14">
            <a:extLst>
              <a:ext uri="{FF2B5EF4-FFF2-40B4-BE49-F238E27FC236}">
                <a16:creationId xmlns:a16="http://schemas.microsoft.com/office/drawing/2014/main" id="{583CE881-9B21-4D71-B351-E4602457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6735" y="3952444"/>
            <a:ext cx="1037632" cy="70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A87F895A-13EB-46B3-9FA3-7A3F930DD924}"/>
              </a:ext>
            </a:extLst>
          </p:cNvPr>
          <p:cNvSpPr txBox="1"/>
          <p:nvPr/>
        </p:nvSpPr>
        <p:spPr>
          <a:xfrm>
            <a:off x="2435057" y="2871448"/>
            <a:ext cx="1301210" cy="251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/>
              <a:t>Fast </a:t>
            </a:r>
            <a:r>
              <a:rPr lang="pl-PL" sz="1000" err="1"/>
              <a:t>document</a:t>
            </a:r>
            <a:r>
              <a:rPr lang="pl-PL" sz="1000"/>
              <a:t> </a:t>
            </a:r>
            <a:r>
              <a:rPr lang="pl-PL" sz="1000" err="1"/>
              <a:t>flow</a:t>
            </a:r>
            <a:endParaRPr lang="pl-PL" sz="1000"/>
          </a:p>
        </p:txBody>
      </p:sp>
      <p:pic>
        <p:nvPicPr>
          <p:cNvPr id="29" name="Picture 14">
            <a:extLst>
              <a:ext uri="{FF2B5EF4-FFF2-40B4-BE49-F238E27FC236}">
                <a16:creationId xmlns:a16="http://schemas.microsoft.com/office/drawing/2014/main" id="{F4D92ABD-4794-43A6-8914-8414C5B04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3586" y="2049841"/>
            <a:ext cx="1090006" cy="74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EAE352FD-2EEE-42DF-958E-8F3646760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2457" y="2507973"/>
            <a:ext cx="3411425" cy="2397830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365B6E6D-23E1-4EDD-BCF9-F4E00C4B5A87}"/>
              </a:ext>
            </a:extLst>
          </p:cNvPr>
          <p:cNvSpPr txBox="1"/>
          <p:nvPr/>
        </p:nvSpPr>
        <p:spPr>
          <a:xfrm>
            <a:off x="4857035" y="2371298"/>
            <a:ext cx="1560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err="1"/>
              <a:t>Two-way</a:t>
            </a:r>
            <a:r>
              <a:rPr lang="pl-PL" sz="1000"/>
              <a:t> </a:t>
            </a:r>
            <a:r>
              <a:rPr lang="pl-PL" sz="1000" err="1"/>
              <a:t>communication</a:t>
            </a:r>
            <a:endParaRPr lang="pl-PL" sz="1000"/>
          </a:p>
        </p:txBody>
      </p:sp>
      <p:pic>
        <p:nvPicPr>
          <p:cNvPr id="32" name="Picture 14">
            <a:extLst>
              <a:ext uri="{FF2B5EF4-FFF2-40B4-BE49-F238E27FC236}">
                <a16:creationId xmlns:a16="http://schemas.microsoft.com/office/drawing/2014/main" id="{DDADFD54-1D60-46B9-9E1A-FC346CA8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1905" y="4755214"/>
            <a:ext cx="861219" cy="5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3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  <p:bldP spid="28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6C18C-206E-453B-B163-CD9AFBDC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Transportation</a:t>
            </a:r>
            <a:r>
              <a:rPr lang="pl-PL"/>
              <a:t> </a:t>
            </a:r>
            <a:r>
              <a:rPr lang="pl-PL" err="1"/>
              <a:t>solutions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953F18-DCEC-4D1E-AB71-47C941D5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29</a:t>
            </a:fld>
            <a:endParaRPr lang="sv-SE"/>
          </a:p>
        </p:txBody>
      </p:sp>
      <p:pic>
        <p:nvPicPr>
          <p:cNvPr id="6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55A1A2C5-C634-4FC9-BDF3-9E5E9C89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811" y="1954222"/>
            <a:ext cx="1184404" cy="8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B4EE2F2-BB28-4804-977C-097C3353C3DD}"/>
              </a:ext>
            </a:extLst>
          </p:cNvPr>
          <p:cNvSpPr txBox="1"/>
          <p:nvPr/>
        </p:nvSpPr>
        <p:spPr>
          <a:xfrm>
            <a:off x="2898552" y="2948947"/>
            <a:ext cx="105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Fuel</a:t>
            </a:r>
            <a:r>
              <a:rPr lang="pl-PL" sz="1400"/>
              <a:t> </a:t>
            </a:r>
            <a:r>
              <a:rPr lang="pl-PL" sz="1400" err="1"/>
              <a:t>control</a:t>
            </a: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40A84F-8014-430F-95B7-D86A3AC2D33D}"/>
              </a:ext>
            </a:extLst>
          </p:cNvPr>
          <p:cNvSpPr txBox="1"/>
          <p:nvPr/>
        </p:nvSpPr>
        <p:spPr>
          <a:xfrm>
            <a:off x="4658419" y="2948948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Driver’s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</a:p>
          <a:p>
            <a:pPr algn="ctr"/>
            <a:r>
              <a:rPr lang="pl-PL" sz="1400" err="1"/>
              <a:t>time</a:t>
            </a:r>
            <a:r>
              <a:rPr lang="pl-PL" sz="1400"/>
              <a:t> </a:t>
            </a:r>
            <a:r>
              <a:rPr lang="pl-PL" sz="1400" err="1"/>
              <a:t>analysis</a:t>
            </a:r>
            <a:endParaRPr lang="pl-PL" sz="1400"/>
          </a:p>
        </p:txBody>
      </p:sp>
      <p:pic>
        <p:nvPicPr>
          <p:cNvPr id="9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481AA33-E015-4221-AC3F-ACFBA416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33" y="2055415"/>
            <a:ext cx="1465148" cy="6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hlinkClick r:id="rId4" action="ppaction://hlinksldjump"/>
            <a:extLst>
              <a:ext uri="{FF2B5EF4-FFF2-40B4-BE49-F238E27FC236}">
                <a16:creationId xmlns:a16="http://schemas.microsoft.com/office/drawing/2014/main" id="{8A3C5B9E-50C3-4F41-837F-3AB02EEF5584}"/>
              </a:ext>
            </a:extLst>
          </p:cNvPr>
          <p:cNvSpPr txBox="1"/>
          <p:nvPr/>
        </p:nvSpPr>
        <p:spPr>
          <a:xfrm>
            <a:off x="1018025" y="2948947"/>
            <a:ext cx="148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Basic </a:t>
            </a:r>
            <a:r>
              <a:rPr lang="pl-PL" sz="1400" err="1"/>
              <a:t>telematics</a:t>
            </a:r>
            <a:endParaRPr lang="pl-PL" sz="14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B4C73F-D34A-4871-B3C2-433BE15FD8D1}"/>
              </a:ext>
            </a:extLst>
          </p:cNvPr>
          <p:cNvSpPr txBox="1"/>
          <p:nvPr/>
        </p:nvSpPr>
        <p:spPr>
          <a:xfrm>
            <a:off x="8023721" y="2948948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Mobile </a:t>
            </a:r>
            <a:r>
              <a:rPr lang="pl-PL" sz="1400" err="1"/>
              <a:t>solutions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for </a:t>
            </a:r>
            <a:r>
              <a:rPr lang="pl-PL" sz="1400" err="1"/>
              <a:t>drivers</a:t>
            </a:r>
            <a:endParaRPr lang="pl-PL" sz="14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042C4D-9448-4907-A9F1-298D44D2B042}"/>
              </a:ext>
            </a:extLst>
          </p:cNvPr>
          <p:cNvSpPr txBox="1"/>
          <p:nvPr/>
        </p:nvSpPr>
        <p:spPr>
          <a:xfrm>
            <a:off x="9924583" y="2948947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Corridoring</a:t>
            </a:r>
            <a:endParaRPr lang="pl-PL" sz="14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E018EA-B7D4-49EB-9A18-8F9B6E2A66F8}"/>
              </a:ext>
            </a:extLst>
          </p:cNvPr>
          <p:cNvSpPr txBox="1"/>
          <p:nvPr/>
        </p:nvSpPr>
        <p:spPr>
          <a:xfrm>
            <a:off x="8005570" y="5046471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Temperature</a:t>
            </a:r>
            <a:r>
              <a:rPr lang="pl-PL" sz="1400"/>
              <a:t> Control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781229-4825-4F52-B273-D720AE5348F0}"/>
              </a:ext>
            </a:extLst>
          </p:cNvPr>
          <p:cNvSpPr txBox="1"/>
          <p:nvPr/>
        </p:nvSpPr>
        <p:spPr>
          <a:xfrm>
            <a:off x="6652093" y="5007756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Reports</a:t>
            </a:r>
            <a:endParaRPr lang="pl-PL" sz="14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A222CB-0E06-4D37-B80C-DD7810FBFA01}"/>
              </a:ext>
            </a:extLst>
          </p:cNvPr>
          <p:cNvSpPr txBox="1"/>
          <p:nvPr/>
        </p:nvSpPr>
        <p:spPr>
          <a:xfrm>
            <a:off x="6238192" y="2948948"/>
            <a:ext cx="162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Remote </a:t>
            </a:r>
            <a:r>
              <a:rPr lang="pl-PL" sz="1400" err="1"/>
              <a:t>tachograph</a:t>
            </a:r>
            <a:endParaRPr lang="pl-PL" sz="1400"/>
          </a:p>
          <a:p>
            <a:pPr algn="ctr"/>
            <a:r>
              <a:rPr lang="pl-PL" sz="1400" err="1"/>
              <a:t>download</a:t>
            </a:r>
            <a:endParaRPr lang="pl-PL" sz="14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0511511-64A7-445F-B7D5-E37DEA09DE53}"/>
              </a:ext>
            </a:extLst>
          </p:cNvPr>
          <p:cNvSpPr txBox="1"/>
          <p:nvPr/>
        </p:nvSpPr>
        <p:spPr>
          <a:xfrm>
            <a:off x="4656656" y="5007756"/>
            <a:ext cx="118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Maintenance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management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0A7612-1D81-4A92-B536-9C266CEDD178}"/>
              </a:ext>
            </a:extLst>
          </p:cNvPr>
          <p:cNvSpPr txBox="1"/>
          <p:nvPr/>
        </p:nvSpPr>
        <p:spPr>
          <a:xfrm>
            <a:off x="1309282" y="5007755"/>
            <a:ext cx="89909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Ecodriving</a:t>
            </a:r>
            <a:endParaRPr lang="pl-PL" sz="1333">
              <a:latin typeface="+mj-lt"/>
            </a:endParaRPr>
          </a:p>
        </p:txBody>
      </p:sp>
      <p:pic>
        <p:nvPicPr>
          <p:cNvPr id="1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2A1E3C7-F744-4E7A-A163-ABEF09B0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033" y="1972761"/>
            <a:ext cx="1184404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FF7B6F17-69D8-46B7-A73A-50A9F4A6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231" y="1954221"/>
            <a:ext cx="1184403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A947D48E-0DD3-428C-B090-DC82101B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752" y="1954222"/>
            <a:ext cx="1184403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BD7FA5F-161F-480F-B47D-9C8AA42F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677" y="1870974"/>
            <a:ext cx="1184400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EDC7B4E4-5606-4C6F-ACB2-555F4543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801" y="3842008"/>
            <a:ext cx="1218048" cy="12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612CEEC1-5674-4CA8-965E-36920481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419" y="4004879"/>
            <a:ext cx="1218048" cy="8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4CADEFCC-FF28-43C5-84AD-33FCA340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120" y="4034723"/>
            <a:ext cx="1153579" cy="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hlinkClick r:id="rId16" action="ppaction://hlinksldjump"/>
            <a:extLst>
              <a:ext uri="{FF2B5EF4-FFF2-40B4-BE49-F238E27FC236}">
                <a16:creationId xmlns:a16="http://schemas.microsoft.com/office/drawing/2014/main" id="{04C674AC-1A2C-4A35-9757-30C86343AD0D}"/>
              </a:ext>
            </a:extLst>
          </p:cNvPr>
          <p:cNvSpPr txBox="1"/>
          <p:nvPr/>
        </p:nvSpPr>
        <p:spPr>
          <a:xfrm>
            <a:off x="2858137" y="5063623"/>
            <a:ext cx="118440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Tyre</a:t>
            </a:r>
            <a:r>
              <a:rPr lang="pl-PL" sz="1333">
                <a:latin typeface="+mj-lt"/>
              </a:rPr>
              <a:t> </a:t>
            </a:r>
            <a:r>
              <a:rPr lang="pl-PL" sz="1333" err="1">
                <a:latin typeface="+mj-lt"/>
              </a:rPr>
              <a:t>pressure</a:t>
            </a:r>
            <a:r>
              <a:rPr lang="pl-PL" sz="1333">
                <a:latin typeface="+mj-lt"/>
              </a:rPr>
              <a:t> </a:t>
            </a:r>
          </a:p>
          <a:p>
            <a:pPr algn="ctr"/>
            <a:r>
              <a:rPr lang="pl-PL" sz="1333" err="1">
                <a:latin typeface="+mj-lt"/>
              </a:rPr>
              <a:t>control</a:t>
            </a:r>
            <a:endParaRPr lang="pl-PL" sz="1333">
              <a:latin typeface="+mj-lt"/>
            </a:endParaRPr>
          </a:p>
        </p:txBody>
      </p:sp>
      <p:pic>
        <p:nvPicPr>
          <p:cNvPr id="3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AE7F02B6-F6DB-4C5D-8FDD-1EAB28B3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16" y="4074695"/>
            <a:ext cx="974846" cy="6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E39C27F-16DD-43A6-A64E-C4F8A14BAD4F}"/>
              </a:ext>
            </a:extLst>
          </p:cNvPr>
          <p:cNvSpPr txBox="1"/>
          <p:nvPr/>
        </p:nvSpPr>
        <p:spPr>
          <a:xfrm>
            <a:off x="10175048" y="5046471"/>
            <a:ext cx="4924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>
                <a:latin typeface="+mj-lt"/>
              </a:rPr>
              <a:t>TMS</a:t>
            </a:r>
          </a:p>
        </p:txBody>
      </p:sp>
      <p:pic>
        <p:nvPicPr>
          <p:cNvPr id="32" name="Grafika 31">
            <a:hlinkClick r:id="rId22" action="ppaction://hlinksldjump"/>
            <a:extLst>
              <a:ext uri="{FF2B5EF4-FFF2-40B4-BE49-F238E27FC236}">
                <a16:creationId xmlns:a16="http://schemas.microsoft.com/office/drawing/2014/main" id="{D340158C-B3CC-4B65-B05F-05672AC015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4583" y="4178301"/>
            <a:ext cx="882587" cy="623002"/>
          </a:xfrm>
          <a:prstGeom prst="rect">
            <a:avLst/>
          </a:prstGeom>
        </p:spPr>
      </p:pic>
      <p:pic>
        <p:nvPicPr>
          <p:cNvPr id="26" name="Obraz 25">
            <a:hlinkClick r:id="rId25" action="ppaction://hlinksldjump"/>
            <a:extLst>
              <a:ext uri="{FF2B5EF4-FFF2-40B4-BE49-F238E27FC236}">
                <a16:creationId xmlns:a16="http://schemas.microsoft.com/office/drawing/2014/main" id="{90E2CC83-9EFD-4305-1F4C-33496D71B9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83874" y="3865206"/>
            <a:ext cx="1924319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/>
              <a:t>Basic </a:t>
            </a:r>
            <a:r>
              <a:rPr lang="pl-PL" err="1"/>
              <a:t>telematics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3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sv-SE"/>
              <a:t>Vehicles positioning</a:t>
            </a:r>
          </a:p>
        </p:txBody>
      </p:sp>
      <p:pic>
        <p:nvPicPr>
          <p:cNvPr id="3" name="Grafik 9" descr="Ein Bild, das Text, Screenshot, Karte, Software enthält.&#10;&#10;Automatisch generierte Beschreibung">
            <a:extLst>
              <a:ext uri="{FF2B5EF4-FFF2-40B4-BE49-F238E27FC236}">
                <a16:creationId xmlns:a16="http://schemas.microsoft.com/office/drawing/2014/main" id="{32EA5F0F-F6BE-79B7-0E6C-42282CA06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18"/>
          <a:stretch/>
        </p:blipFill>
        <p:spPr>
          <a:xfrm>
            <a:off x="503933" y="1711802"/>
            <a:ext cx="8764953" cy="437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11" descr="Ein Bild, das Text, Karte, Screenshot, Atlas enthält.&#10;&#10;Automatisch generierte Beschreibung">
            <a:extLst>
              <a:ext uri="{FF2B5EF4-FFF2-40B4-BE49-F238E27FC236}">
                <a16:creationId xmlns:a16="http://schemas.microsoft.com/office/drawing/2014/main" id="{80CB8B1E-B55E-5163-9AFD-C72FC90C9F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89"/>
          <a:stretch/>
        </p:blipFill>
        <p:spPr>
          <a:xfrm>
            <a:off x="2787942" y="1529502"/>
            <a:ext cx="8481221" cy="421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5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Corridoring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30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Route planning and control over its execution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5820BE6-0FF2-4DAA-9433-82AB1873B28A}"/>
              </a:ext>
            </a:extLst>
          </p:cNvPr>
          <p:cNvSpPr txBox="1"/>
          <p:nvPr/>
        </p:nvSpPr>
        <p:spPr>
          <a:xfrm>
            <a:off x="8601532" y="1552443"/>
            <a:ext cx="262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err="1"/>
              <a:t>Probability</a:t>
            </a:r>
            <a:r>
              <a:rPr lang="pl-PL" sz="1200"/>
              <a:t> </a:t>
            </a:r>
            <a:r>
              <a:rPr lang="pl-PL" sz="1200" err="1"/>
              <a:t>analysis</a:t>
            </a:r>
            <a:r>
              <a:rPr lang="pl-PL" sz="1200"/>
              <a:t> of </a:t>
            </a:r>
            <a:r>
              <a:rPr lang="pl-PL" sz="1200" err="1"/>
              <a:t>reaching</a:t>
            </a:r>
            <a:r>
              <a:rPr lang="pl-PL" sz="1200"/>
              <a:t> </a:t>
            </a:r>
            <a:br>
              <a:rPr lang="pl-PL" sz="1200"/>
            </a:br>
            <a:r>
              <a:rPr lang="pl-PL" sz="1200"/>
              <a:t>a </a:t>
            </a:r>
            <a:r>
              <a:rPr lang="pl-PL" sz="1200" err="1"/>
              <a:t>destination</a:t>
            </a:r>
            <a:r>
              <a:rPr lang="pl-PL" sz="1200"/>
              <a:t> in set </a:t>
            </a:r>
            <a:r>
              <a:rPr lang="pl-PL" sz="1200" err="1"/>
              <a:t>time</a:t>
            </a:r>
            <a:r>
              <a:rPr lang="pl-PL" sz="1200"/>
              <a:t> period.</a:t>
            </a:r>
          </a:p>
        </p:txBody>
      </p:sp>
      <p:pic>
        <p:nvPicPr>
          <p:cNvPr id="8" name="Picture 3" descr="C:\Users\AST\Desktop\tunelowanie 2.jpg">
            <a:extLst>
              <a:ext uri="{FF2B5EF4-FFF2-40B4-BE49-F238E27FC236}">
                <a16:creationId xmlns:a16="http://schemas.microsoft.com/office/drawing/2014/main" id="{A57B27A7-239E-4814-AF8A-19D9D68DA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0" y="1552443"/>
            <a:ext cx="7144100" cy="425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87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Corridoring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31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Route planning and control over its execution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A70131A4-DA04-44E6-8BD3-136377207EBB}"/>
              </a:ext>
            </a:extLst>
          </p:cNvPr>
          <p:cNvSpPr txBox="1"/>
          <p:nvPr/>
        </p:nvSpPr>
        <p:spPr>
          <a:xfrm>
            <a:off x="8934398" y="1459133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2">
                    <a:lumMod val="25000"/>
                  </a:schemeClr>
                </a:solidFill>
              </a:rPr>
              <a:t>Automatic comparison of planned route and its actual execution.</a:t>
            </a:r>
          </a:p>
          <a:p>
            <a:endParaRPr lang="en-US" sz="12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200">
                <a:solidFill>
                  <a:schemeClr val="bg2">
                    <a:lumMod val="25000"/>
                  </a:schemeClr>
                </a:solidFill>
              </a:rPr>
              <a:t>Real time information about leaving the tunnel and getting back on track.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6C32152-C71B-4F1D-9FBE-0E3AE2159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4" y="1552443"/>
            <a:ext cx="7815172" cy="375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95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Corridoring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32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Sending exact </a:t>
            </a:r>
            <a:r>
              <a:rPr lang="en-US" err="1"/>
              <a:t>tunel</a:t>
            </a:r>
            <a:r>
              <a:rPr lang="en-US"/>
              <a:t> (1:1) to driver’s mobile device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D99BB15F-A105-4137-835B-3DC65D64E0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331" y="3551381"/>
            <a:ext cx="1212460" cy="36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4F057EA-881F-4B79-833E-D2BC5A90C9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206" y="3571907"/>
            <a:ext cx="527230" cy="360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0552248-0B95-4914-BB64-FBB160B2A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692" y="1463103"/>
            <a:ext cx="5369738" cy="3931794"/>
          </a:xfrm>
          <a:prstGeom prst="rect">
            <a:avLst/>
          </a:prstGeom>
        </p:spPr>
      </p:pic>
      <p:sp>
        <p:nvSpPr>
          <p:cNvPr id="19" name="Strzałka: zakrzywiona w górę 18">
            <a:extLst>
              <a:ext uri="{FF2B5EF4-FFF2-40B4-BE49-F238E27FC236}">
                <a16:creationId xmlns:a16="http://schemas.microsoft.com/office/drawing/2014/main" id="{0AA38F40-E86F-4704-A832-40079CBDB508}"/>
              </a:ext>
            </a:extLst>
          </p:cNvPr>
          <p:cNvSpPr/>
          <p:nvPr/>
        </p:nvSpPr>
        <p:spPr>
          <a:xfrm>
            <a:off x="5875421" y="3952433"/>
            <a:ext cx="1597098" cy="593411"/>
          </a:xfrm>
          <a:prstGeom prst="curvedUpArrow">
            <a:avLst/>
          </a:prstGeom>
          <a:gradFill rotWithShape="1">
            <a:gsLst>
              <a:gs pos="0">
                <a:srgbClr val="58E0CD">
                  <a:shade val="51000"/>
                  <a:satMod val="130000"/>
                </a:srgbClr>
              </a:gs>
              <a:gs pos="80000">
                <a:srgbClr val="58E0CD">
                  <a:shade val="93000"/>
                  <a:satMod val="130000"/>
                </a:srgbClr>
              </a:gs>
              <a:gs pos="100000">
                <a:srgbClr val="58E0C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58E0C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0" b="0" i="0" u="none" strike="noStrike" kern="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pic>
        <p:nvPicPr>
          <p:cNvPr id="20" name="Picture 2" descr="C:\Users\AST\Desktop\satelita.png">
            <a:extLst>
              <a:ext uri="{FF2B5EF4-FFF2-40B4-BE49-F238E27FC236}">
                <a16:creationId xmlns:a16="http://schemas.microsoft.com/office/drawing/2014/main" id="{F8E0A198-6CF1-4CBB-A75D-91694FA40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33" y="4641841"/>
            <a:ext cx="561583" cy="58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EBBEBC08-92DB-42A6-9EF3-641B66636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7586" y="1524155"/>
            <a:ext cx="2537142" cy="178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3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Corridoring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33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Automatic route costs calculations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4998C34-A867-4B78-B37A-7F55D05CC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3" y="1672336"/>
            <a:ext cx="6969171" cy="343655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877DD3CB-22D8-492F-9C42-51A01A1CC39E}"/>
              </a:ext>
            </a:extLst>
          </p:cNvPr>
          <p:cNvSpPr>
            <a:spLocks/>
          </p:cNvSpPr>
          <p:nvPr/>
        </p:nvSpPr>
        <p:spPr bwMode="auto">
          <a:xfrm>
            <a:off x="8524019" y="1708099"/>
            <a:ext cx="2520280" cy="16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Automatic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routes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costs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calculation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with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categorized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by country and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road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advisor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66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Corridoring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34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Setting route points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9D5F8E9-F540-4E46-9D78-D2049A33C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87"/>
          <a:stretch/>
        </p:blipFill>
        <p:spPr>
          <a:xfrm>
            <a:off x="503934" y="1492208"/>
            <a:ext cx="8614899" cy="4014715"/>
          </a:xfrm>
          <a:prstGeom prst="rect">
            <a:avLst/>
          </a:prstGeom>
        </p:spPr>
      </p:pic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7000EF36-93D2-45BA-A9AD-ECCEBEFD81C6}"/>
              </a:ext>
            </a:extLst>
          </p:cNvPr>
          <p:cNvSpPr/>
          <p:nvPr/>
        </p:nvSpPr>
        <p:spPr>
          <a:xfrm>
            <a:off x="541394" y="3568446"/>
            <a:ext cx="4185553" cy="1937995"/>
          </a:xfrm>
          <a:prstGeom prst="roundRect">
            <a:avLst>
              <a:gd name="adj" fmla="val 6384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76C8C4FB-43D7-49E0-B12B-65BC06E31764}"/>
              </a:ext>
            </a:extLst>
          </p:cNvPr>
          <p:cNvSpPr/>
          <p:nvPr/>
        </p:nvSpPr>
        <p:spPr>
          <a:xfrm>
            <a:off x="4726947" y="2645433"/>
            <a:ext cx="4209520" cy="2001486"/>
          </a:xfrm>
          <a:prstGeom prst="roundRect">
            <a:avLst>
              <a:gd name="adj" fmla="val 6384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FC0DDC86-0449-4DAE-B48A-084507092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6"/>
          <a:stretch/>
        </p:blipFill>
        <p:spPr>
          <a:xfrm>
            <a:off x="6021267" y="3935567"/>
            <a:ext cx="168896" cy="25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0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Corridoring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35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Advanced routing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BF5982F-63A7-47F7-85C7-12A48059F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4" y="1654965"/>
            <a:ext cx="7075076" cy="3554094"/>
          </a:xfrm>
          <a:prstGeom prst="rect">
            <a:avLst/>
          </a:prstGeom>
        </p:spPr>
      </p:pic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10B8DAF4-9FA6-4D5A-B0A2-B8F2577112CD}"/>
              </a:ext>
            </a:extLst>
          </p:cNvPr>
          <p:cNvSpPr/>
          <p:nvPr/>
        </p:nvSpPr>
        <p:spPr>
          <a:xfrm>
            <a:off x="558816" y="2521475"/>
            <a:ext cx="7217777" cy="1043846"/>
          </a:xfrm>
          <a:prstGeom prst="roundRect">
            <a:avLst>
              <a:gd name="adj" fmla="val 6384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2440F"/>
              </a:solidFill>
              <a:effectLst/>
              <a:uLnTx/>
              <a:uFillTx/>
              <a:latin typeface="Titillium"/>
              <a:ea typeface="+mn-ea"/>
              <a:cs typeface="+mn-cs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68243C44-BD24-4E3E-917C-7B5BDBCB75C8}"/>
              </a:ext>
            </a:extLst>
          </p:cNvPr>
          <p:cNvSpPr>
            <a:spLocks/>
          </p:cNvSpPr>
          <p:nvPr/>
        </p:nvSpPr>
        <p:spPr bwMode="auto">
          <a:xfrm>
            <a:off x="7953981" y="1690728"/>
            <a:ext cx="3317154" cy="21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defTabSz="914400"/>
            <a:r>
              <a:rPr lang="pl-PL" sz="1200" err="1">
                <a:solidFill>
                  <a:srgbClr val="EBEBEB">
                    <a:lumMod val="25000"/>
                  </a:srgbClr>
                </a:solidFill>
                <a:latin typeface="+mj-lt"/>
              </a:rPr>
              <a:t>Ability</a:t>
            </a:r>
            <a:r>
              <a:rPr lang="pl-PL" sz="1200">
                <a:solidFill>
                  <a:srgbClr val="EBEBEB">
                    <a:lumMod val="25000"/>
                  </a:srgbClr>
                </a:solidFill>
                <a:latin typeface="+mj-lt"/>
              </a:rPr>
              <a:t> to </a:t>
            </a:r>
            <a:r>
              <a:rPr lang="pl-PL" sz="1200" err="1">
                <a:solidFill>
                  <a:srgbClr val="EBEBEB">
                    <a:lumMod val="25000"/>
                  </a:srgbClr>
                </a:solidFill>
                <a:latin typeface="+mj-lt"/>
              </a:rPr>
              <a:t>create</a:t>
            </a:r>
            <a:r>
              <a:rPr lang="pl-PL" sz="1200">
                <a:solidFill>
                  <a:srgbClr val="EBEBEB">
                    <a:lumMod val="25000"/>
                  </a:srgbClr>
                </a:solidFill>
                <a:latin typeface="+mj-lt"/>
              </a:rPr>
              <a:t> </a:t>
            </a:r>
            <a:r>
              <a:rPr lang="pl-PL" sz="1200" err="1">
                <a:solidFill>
                  <a:srgbClr val="EBEBEB">
                    <a:lumMod val="25000"/>
                  </a:srgbClr>
                </a:solidFill>
                <a:latin typeface="+mj-lt"/>
              </a:rPr>
              <a:t>tunnel</a:t>
            </a:r>
            <a:r>
              <a:rPr lang="pl-PL" sz="1200">
                <a:solidFill>
                  <a:srgbClr val="EBEBEB">
                    <a:lumMod val="25000"/>
                  </a:srgbClr>
                </a:solidFill>
                <a:latin typeface="+mj-lt"/>
              </a:rPr>
              <a:t> </a:t>
            </a:r>
            <a:r>
              <a:rPr lang="pl-PL" sz="1200" err="1">
                <a:solidFill>
                  <a:srgbClr val="EBEBEB">
                    <a:lumMod val="25000"/>
                  </a:srgbClr>
                </a:solidFill>
                <a:latin typeface="+mj-lt"/>
              </a:rPr>
              <a:t>based</a:t>
            </a:r>
            <a:r>
              <a:rPr lang="pl-PL" sz="1200">
                <a:solidFill>
                  <a:srgbClr val="EBEBEB">
                    <a:lumMod val="25000"/>
                  </a:srgbClr>
                </a:solidFill>
                <a:latin typeface="+mj-lt"/>
              </a:rPr>
              <a:t> on </a:t>
            </a:r>
            <a:r>
              <a:rPr lang="pl-PL" sz="1200" err="1">
                <a:solidFill>
                  <a:srgbClr val="EBEBEB">
                    <a:lumMod val="25000"/>
                  </a:srgbClr>
                </a:solidFill>
                <a:latin typeface="+mj-lt"/>
              </a:rPr>
              <a:t>vehicle’s</a:t>
            </a:r>
            <a:r>
              <a:rPr lang="pl-PL" sz="1200">
                <a:solidFill>
                  <a:srgbClr val="EBEBEB">
                    <a:lumMod val="25000"/>
                  </a:srgbClr>
                </a:solidFill>
                <a:latin typeface="+mj-lt"/>
              </a:rPr>
              <a:t> </a:t>
            </a:r>
            <a:r>
              <a:rPr lang="pl-PL" sz="1200" err="1">
                <a:solidFill>
                  <a:srgbClr val="EBEBEB">
                    <a:lumMod val="25000"/>
                  </a:srgbClr>
                </a:solidFill>
                <a:latin typeface="+mj-lt"/>
              </a:rPr>
              <a:t>parameters</a:t>
            </a:r>
            <a:r>
              <a:rPr lang="pl-PL" sz="1200">
                <a:solidFill>
                  <a:srgbClr val="EBEBEB">
                    <a:lumMod val="25000"/>
                  </a:srgbClr>
                </a:solidFill>
                <a:latin typeface="+mj-lt"/>
              </a:rPr>
              <a:t>, </a:t>
            </a:r>
            <a:r>
              <a:rPr lang="pl-PL" sz="1200" err="1">
                <a:solidFill>
                  <a:srgbClr val="EBEBEB">
                    <a:lumMod val="25000"/>
                  </a:srgbClr>
                </a:solidFill>
                <a:latin typeface="+mj-lt"/>
              </a:rPr>
              <a:t>e.g</a:t>
            </a:r>
            <a:r>
              <a:rPr lang="pl-PL" sz="1200">
                <a:solidFill>
                  <a:srgbClr val="EBEBEB">
                    <a:lumMod val="25000"/>
                  </a:srgbClr>
                </a:solidFill>
                <a:latin typeface="+mj-lt"/>
              </a:rPr>
              <a:t>.: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pl-PL" sz="1200" err="1">
                <a:solidFill>
                  <a:srgbClr val="EBEBEB">
                    <a:lumMod val="25000"/>
                  </a:srgbClr>
                </a:solidFill>
                <a:latin typeface="+mj-lt"/>
              </a:rPr>
              <a:t>Vehicle</a:t>
            </a:r>
            <a:r>
              <a:rPr lang="pl-PL" sz="1200">
                <a:solidFill>
                  <a:srgbClr val="EBEBEB">
                    <a:lumMod val="25000"/>
                  </a:srgbClr>
                </a:solidFill>
                <a:latin typeface="+mj-lt"/>
              </a:rPr>
              <a:t> </a:t>
            </a:r>
            <a:r>
              <a:rPr lang="pl-PL" sz="1200" err="1">
                <a:solidFill>
                  <a:srgbClr val="EBEBEB">
                    <a:lumMod val="25000"/>
                  </a:srgbClr>
                </a:solidFill>
                <a:latin typeface="+mj-lt"/>
              </a:rPr>
              <a:t>dimensions</a:t>
            </a:r>
            <a:endParaRPr lang="pl-PL" sz="1200">
              <a:solidFill>
                <a:srgbClr val="EBEBEB">
                  <a:lumMod val="25000"/>
                </a:srgbClr>
              </a:solidFill>
              <a:latin typeface="+mj-lt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pl-PL" sz="1200">
                <a:solidFill>
                  <a:srgbClr val="EBEBEB">
                    <a:lumMod val="25000"/>
                  </a:srgbClr>
                </a:solidFill>
                <a:latin typeface="+mj-lt"/>
              </a:rPr>
              <a:t>Axle </a:t>
            </a:r>
            <a:r>
              <a:rPr lang="pl-PL" sz="1200" err="1">
                <a:solidFill>
                  <a:srgbClr val="EBEBEB">
                    <a:lumMod val="25000"/>
                  </a:srgbClr>
                </a:solidFill>
                <a:latin typeface="+mj-lt"/>
              </a:rPr>
              <a:t>load</a:t>
            </a:r>
            <a:endParaRPr lang="pl-PL" sz="1200">
              <a:solidFill>
                <a:srgbClr val="EBEBEB">
                  <a:lumMod val="25000"/>
                </a:srgbClr>
              </a:solidFill>
              <a:latin typeface="+mj-lt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pl-PL" sz="1200" err="1">
                <a:solidFill>
                  <a:srgbClr val="EBEBEB">
                    <a:lumMod val="25000"/>
                  </a:srgbClr>
                </a:solidFill>
                <a:latin typeface="+mj-lt"/>
              </a:rPr>
              <a:t>Weight</a:t>
            </a:r>
            <a:r>
              <a:rPr lang="pl-PL" sz="1200">
                <a:solidFill>
                  <a:srgbClr val="EBEBEB">
                    <a:lumMod val="25000"/>
                  </a:srgbClr>
                </a:solidFill>
                <a:latin typeface="+mj-lt"/>
              </a:rPr>
              <a:t> of </a:t>
            </a:r>
            <a:r>
              <a:rPr lang="pl-PL" sz="1200" err="1">
                <a:solidFill>
                  <a:srgbClr val="EBEBEB">
                    <a:lumMod val="25000"/>
                  </a:srgbClr>
                </a:solidFill>
                <a:latin typeface="+mj-lt"/>
              </a:rPr>
              <a:t>freight</a:t>
            </a:r>
            <a:r>
              <a:rPr lang="pl-PL" sz="1200">
                <a:solidFill>
                  <a:srgbClr val="EBEBEB">
                    <a:lumMod val="25000"/>
                  </a:srgbClr>
                </a:solidFill>
                <a:latin typeface="+mj-lt"/>
              </a:rPr>
              <a:t>, </a:t>
            </a:r>
            <a:r>
              <a:rPr lang="pl-PL" sz="1200" err="1">
                <a:solidFill>
                  <a:srgbClr val="EBEBEB">
                    <a:lumMod val="25000"/>
                  </a:srgbClr>
                </a:solidFill>
                <a:latin typeface="+mj-lt"/>
              </a:rPr>
              <a:t>trailer</a:t>
            </a:r>
            <a:r>
              <a:rPr lang="pl-PL" sz="1200">
                <a:solidFill>
                  <a:srgbClr val="EBEBEB">
                    <a:lumMod val="25000"/>
                  </a:srgbClr>
                </a:solidFill>
                <a:latin typeface="+mj-lt"/>
              </a:rPr>
              <a:t>, and truck</a:t>
            </a:r>
          </a:p>
          <a:p>
            <a:pPr defTabSz="914400"/>
            <a:endParaRPr lang="pl-PL" sz="1200">
              <a:solidFill>
                <a:srgbClr val="EBEBEB">
                  <a:lumMod val="25000"/>
                </a:srgbClr>
              </a:solidFill>
              <a:latin typeface="+mj-lt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B6D2B2C4-7E7C-46F8-911D-67FD3AFBB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36" y="3631517"/>
            <a:ext cx="6216242" cy="265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6C18C-206E-453B-B163-CD9AFBDC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Transportation</a:t>
            </a:r>
            <a:r>
              <a:rPr lang="pl-PL"/>
              <a:t> </a:t>
            </a:r>
            <a:r>
              <a:rPr lang="pl-PL" err="1"/>
              <a:t>solutions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953F18-DCEC-4D1E-AB71-47C941D5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36</a:t>
            </a:fld>
            <a:endParaRPr lang="sv-SE"/>
          </a:p>
        </p:txBody>
      </p:sp>
      <p:pic>
        <p:nvPicPr>
          <p:cNvPr id="6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55A1A2C5-C634-4FC9-BDF3-9E5E9C89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811" y="1954222"/>
            <a:ext cx="1184404" cy="8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B4EE2F2-BB28-4804-977C-097C3353C3DD}"/>
              </a:ext>
            </a:extLst>
          </p:cNvPr>
          <p:cNvSpPr txBox="1"/>
          <p:nvPr/>
        </p:nvSpPr>
        <p:spPr>
          <a:xfrm>
            <a:off x="2898552" y="2948947"/>
            <a:ext cx="105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Fuel</a:t>
            </a:r>
            <a:r>
              <a:rPr lang="pl-PL" sz="1400"/>
              <a:t> </a:t>
            </a:r>
            <a:r>
              <a:rPr lang="pl-PL" sz="1400" err="1"/>
              <a:t>control</a:t>
            </a: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40A84F-8014-430F-95B7-D86A3AC2D33D}"/>
              </a:ext>
            </a:extLst>
          </p:cNvPr>
          <p:cNvSpPr txBox="1"/>
          <p:nvPr/>
        </p:nvSpPr>
        <p:spPr>
          <a:xfrm>
            <a:off x="4658419" y="2948948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Driver’s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</a:p>
          <a:p>
            <a:pPr algn="ctr"/>
            <a:r>
              <a:rPr lang="pl-PL" sz="1400" err="1"/>
              <a:t>time</a:t>
            </a:r>
            <a:r>
              <a:rPr lang="pl-PL" sz="1400"/>
              <a:t> </a:t>
            </a:r>
            <a:r>
              <a:rPr lang="pl-PL" sz="1400" err="1"/>
              <a:t>analysis</a:t>
            </a:r>
            <a:endParaRPr lang="pl-PL" sz="1400"/>
          </a:p>
        </p:txBody>
      </p:sp>
      <p:pic>
        <p:nvPicPr>
          <p:cNvPr id="9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481AA33-E015-4221-AC3F-ACFBA416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33" y="2055415"/>
            <a:ext cx="1465148" cy="6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hlinkClick r:id="rId4" action="ppaction://hlinksldjump"/>
            <a:extLst>
              <a:ext uri="{FF2B5EF4-FFF2-40B4-BE49-F238E27FC236}">
                <a16:creationId xmlns:a16="http://schemas.microsoft.com/office/drawing/2014/main" id="{8A3C5B9E-50C3-4F41-837F-3AB02EEF5584}"/>
              </a:ext>
            </a:extLst>
          </p:cNvPr>
          <p:cNvSpPr txBox="1"/>
          <p:nvPr/>
        </p:nvSpPr>
        <p:spPr>
          <a:xfrm>
            <a:off x="1018025" y="2948947"/>
            <a:ext cx="148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Basic </a:t>
            </a:r>
            <a:r>
              <a:rPr lang="pl-PL" sz="1400" err="1"/>
              <a:t>telematics</a:t>
            </a:r>
            <a:endParaRPr lang="pl-PL" sz="14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B4C73F-D34A-4871-B3C2-433BE15FD8D1}"/>
              </a:ext>
            </a:extLst>
          </p:cNvPr>
          <p:cNvSpPr txBox="1"/>
          <p:nvPr/>
        </p:nvSpPr>
        <p:spPr>
          <a:xfrm>
            <a:off x="8023721" y="2948948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Mobile </a:t>
            </a:r>
            <a:r>
              <a:rPr lang="pl-PL" sz="1400" err="1"/>
              <a:t>solutions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for </a:t>
            </a:r>
            <a:r>
              <a:rPr lang="pl-PL" sz="1400" err="1"/>
              <a:t>drivers</a:t>
            </a:r>
            <a:endParaRPr lang="pl-PL" sz="14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042C4D-9448-4907-A9F1-298D44D2B042}"/>
              </a:ext>
            </a:extLst>
          </p:cNvPr>
          <p:cNvSpPr txBox="1"/>
          <p:nvPr/>
        </p:nvSpPr>
        <p:spPr>
          <a:xfrm>
            <a:off x="9924583" y="2948947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Corridoring</a:t>
            </a:r>
            <a:endParaRPr lang="pl-PL" sz="14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E018EA-B7D4-49EB-9A18-8F9B6E2A66F8}"/>
              </a:ext>
            </a:extLst>
          </p:cNvPr>
          <p:cNvSpPr txBox="1"/>
          <p:nvPr/>
        </p:nvSpPr>
        <p:spPr>
          <a:xfrm>
            <a:off x="8005570" y="5046471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Temperature</a:t>
            </a:r>
            <a:r>
              <a:rPr lang="pl-PL" sz="1400"/>
              <a:t> Control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781229-4825-4F52-B273-D720AE5348F0}"/>
              </a:ext>
            </a:extLst>
          </p:cNvPr>
          <p:cNvSpPr txBox="1"/>
          <p:nvPr/>
        </p:nvSpPr>
        <p:spPr>
          <a:xfrm>
            <a:off x="6652093" y="5007756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Reports</a:t>
            </a:r>
            <a:endParaRPr lang="pl-PL" sz="14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A222CB-0E06-4D37-B80C-DD7810FBFA01}"/>
              </a:ext>
            </a:extLst>
          </p:cNvPr>
          <p:cNvSpPr txBox="1"/>
          <p:nvPr/>
        </p:nvSpPr>
        <p:spPr>
          <a:xfrm>
            <a:off x="6238192" y="2948948"/>
            <a:ext cx="162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Remote </a:t>
            </a:r>
            <a:r>
              <a:rPr lang="pl-PL" sz="1400" err="1"/>
              <a:t>tachograph</a:t>
            </a:r>
            <a:endParaRPr lang="pl-PL" sz="1400"/>
          </a:p>
          <a:p>
            <a:pPr algn="ctr"/>
            <a:r>
              <a:rPr lang="pl-PL" sz="1400" err="1"/>
              <a:t>download</a:t>
            </a:r>
            <a:endParaRPr lang="pl-PL" sz="14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0511511-64A7-445F-B7D5-E37DEA09DE53}"/>
              </a:ext>
            </a:extLst>
          </p:cNvPr>
          <p:cNvSpPr txBox="1"/>
          <p:nvPr/>
        </p:nvSpPr>
        <p:spPr>
          <a:xfrm>
            <a:off x="4656656" y="5007756"/>
            <a:ext cx="118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Maintenance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management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0A7612-1D81-4A92-B536-9C266CEDD178}"/>
              </a:ext>
            </a:extLst>
          </p:cNvPr>
          <p:cNvSpPr txBox="1"/>
          <p:nvPr/>
        </p:nvSpPr>
        <p:spPr>
          <a:xfrm>
            <a:off x="1309282" y="5007755"/>
            <a:ext cx="89909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Ecodriving</a:t>
            </a:r>
            <a:endParaRPr lang="pl-PL" sz="1333">
              <a:latin typeface="+mj-lt"/>
            </a:endParaRPr>
          </a:p>
        </p:txBody>
      </p:sp>
      <p:pic>
        <p:nvPicPr>
          <p:cNvPr id="1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2A1E3C7-F744-4E7A-A163-ABEF09B0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033" y="1972761"/>
            <a:ext cx="1184404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FF7B6F17-69D8-46B7-A73A-50A9F4A6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231" y="1954221"/>
            <a:ext cx="1184403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A947D48E-0DD3-428C-B090-DC82101B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752" y="1954222"/>
            <a:ext cx="1184403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BD7FA5F-161F-480F-B47D-9C8AA42F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677" y="1870974"/>
            <a:ext cx="1184400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EDC7B4E4-5606-4C6F-ACB2-555F4543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801" y="3842008"/>
            <a:ext cx="1218048" cy="12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612CEEC1-5674-4CA8-965E-36920481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419" y="4004879"/>
            <a:ext cx="1218048" cy="8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4CADEFCC-FF28-43C5-84AD-33FCA340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120" y="4034723"/>
            <a:ext cx="1153579" cy="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hlinkClick r:id="rId16" action="ppaction://hlinksldjump"/>
            <a:extLst>
              <a:ext uri="{FF2B5EF4-FFF2-40B4-BE49-F238E27FC236}">
                <a16:creationId xmlns:a16="http://schemas.microsoft.com/office/drawing/2014/main" id="{04C674AC-1A2C-4A35-9757-30C86343AD0D}"/>
              </a:ext>
            </a:extLst>
          </p:cNvPr>
          <p:cNvSpPr txBox="1"/>
          <p:nvPr/>
        </p:nvSpPr>
        <p:spPr>
          <a:xfrm>
            <a:off x="2858137" y="5063623"/>
            <a:ext cx="118440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Tyre</a:t>
            </a:r>
            <a:r>
              <a:rPr lang="pl-PL" sz="1333">
                <a:latin typeface="+mj-lt"/>
              </a:rPr>
              <a:t> </a:t>
            </a:r>
            <a:r>
              <a:rPr lang="pl-PL" sz="1333" err="1">
                <a:latin typeface="+mj-lt"/>
              </a:rPr>
              <a:t>pressure</a:t>
            </a:r>
            <a:r>
              <a:rPr lang="pl-PL" sz="1333">
                <a:latin typeface="+mj-lt"/>
              </a:rPr>
              <a:t> </a:t>
            </a:r>
          </a:p>
          <a:p>
            <a:pPr algn="ctr"/>
            <a:r>
              <a:rPr lang="pl-PL" sz="1333" err="1">
                <a:latin typeface="+mj-lt"/>
              </a:rPr>
              <a:t>control</a:t>
            </a:r>
            <a:endParaRPr lang="pl-PL" sz="1333">
              <a:latin typeface="+mj-lt"/>
            </a:endParaRPr>
          </a:p>
        </p:txBody>
      </p:sp>
      <p:pic>
        <p:nvPicPr>
          <p:cNvPr id="3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AE7F02B6-F6DB-4C5D-8FDD-1EAB28B3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16" y="4074695"/>
            <a:ext cx="974846" cy="6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E39C27F-16DD-43A6-A64E-C4F8A14BAD4F}"/>
              </a:ext>
            </a:extLst>
          </p:cNvPr>
          <p:cNvSpPr txBox="1"/>
          <p:nvPr/>
        </p:nvSpPr>
        <p:spPr>
          <a:xfrm>
            <a:off x="10175048" y="5046471"/>
            <a:ext cx="4924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>
                <a:latin typeface="+mj-lt"/>
              </a:rPr>
              <a:t>TMS</a:t>
            </a:r>
          </a:p>
        </p:txBody>
      </p:sp>
      <p:pic>
        <p:nvPicPr>
          <p:cNvPr id="32" name="Grafika 31">
            <a:hlinkClick r:id="rId22" action="ppaction://hlinksldjump"/>
            <a:extLst>
              <a:ext uri="{FF2B5EF4-FFF2-40B4-BE49-F238E27FC236}">
                <a16:creationId xmlns:a16="http://schemas.microsoft.com/office/drawing/2014/main" id="{D340158C-B3CC-4B65-B05F-05672AC015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4583" y="4178301"/>
            <a:ext cx="882587" cy="623002"/>
          </a:xfrm>
          <a:prstGeom prst="rect">
            <a:avLst/>
          </a:prstGeom>
        </p:spPr>
      </p:pic>
      <p:pic>
        <p:nvPicPr>
          <p:cNvPr id="26" name="Obraz 25">
            <a:hlinkClick r:id="rId25" action="ppaction://hlinksldjump"/>
            <a:extLst>
              <a:ext uri="{FF2B5EF4-FFF2-40B4-BE49-F238E27FC236}">
                <a16:creationId xmlns:a16="http://schemas.microsoft.com/office/drawing/2014/main" id="{90E2CC83-9EFD-4305-1F4C-33496D71B9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83874" y="3865206"/>
            <a:ext cx="1924319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0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Ecodriving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37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Drivers’ rank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E5168A1-5F37-4A40-8A5C-55B6C3CCB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4" y="1492208"/>
            <a:ext cx="9352826" cy="45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Ecodriving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38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Driver analysis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B4A4447-45D5-4444-9122-241B52CFC6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62" y="2251355"/>
            <a:ext cx="5450188" cy="145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931CD13-1717-4622-815E-4DD79231E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6" y="1492209"/>
            <a:ext cx="6540256" cy="387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Ecodriving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39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Parameters</a:t>
            </a:r>
          </a:p>
        </p:txBody>
      </p:sp>
      <p:pic>
        <p:nvPicPr>
          <p:cNvPr id="10" name="Obraz 1">
            <a:extLst>
              <a:ext uri="{FF2B5EF4-FFF2-40B4-BE49-F238E27FC236}">
                <a16:creationId xmlns:a16="http://schemas.microsoft.com/office/drawing/2014/main" id="{065FAFA6-CCA9-4427-9CC3-733E68B67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934" y="1643297"/>
            <a:ext cx="4890187" cy="339977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9BEBC06A-AA46-47C3-90E9-758C54BF75F2}"/>
              </a:ext>
            </a:extLst>
          </p:cNvPr>
          <p:cNvSpPr>
            <a:spLocks/>
          </p:cNvSpPr>
          <p:nvPr/>
        </p:nvSpPr>
        <p:spPr bwMode="auto">
          <a:xfrm>
            <a:off x="5935974" y="1642266"/>
            <a:ext cx="2520280" cy="16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ct val="0"/>
              </a:spcBef>
              <a:defRPr/>
            </a:pPr>
            <a:r>
              <a:rPr lang="pl-PL" altLang="pl-PL" sz="1200" err="1">
                <a:solidFill>
                  <a:schemeClr val="bg2">
                    <a:lumMod val="25000"/>
                  </a:schemeClr>
                </a:solidFill>
              </a:rPr>
              <a:t>Solution’s</a:t>
            </a:r>
            <a:r>
              <a:rPr lang="pl-PL" altLang="pl-PL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altLang="pl-PL" sz="1200" b="1" err="1">
                <a:solidFill>
                  <a:schemeClr val="bg2">
                    <a:lumMod val="25000"/>
                  </a:schemeClr>
                </a:solidFill>
              </a:rPr>
              <a:t>flexibility</a:t>
            </a:r>
            <a:r>
              <a:rPr lang="pl-PL" altLang="pl-PL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alt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altLang="pl-PL" sz="1200" err="1">
                <a:solidFill>
                  <a:schemeClr val="bg2">
                    <a:lumMod val="25000"/>
                  </a:schemeClr>
                </a:solidFill>
              </a:rPr>
              <a:t>is</a:t>
            </a:r>
            <a:r>
              <a:rPr lang="pl-PL" alt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altLang="pl-PL" sz="1200" err="1">
                <a:solidFill>
                  <a:schemeClr val="bg2">
                    <a:lumMod val="25000"/>
                  </a:schemeClr>
                </a:solidFill>
              </a:rPr>
              <a:t>based</a:t>
            </a:r>
            <a:r>
              <a:rPr lang="pl-PL" altLang="pl-PL" sz="1200">
                <a:solidFill>
                  <a:schemeClr val="bg2">
                    <a:lumMod val="25000"/>
                  </a:schemeClr>
                </a:solidFill>
              </a:rPr>
              <a:t> on </a:t>
            </a:r>
            <a:r>
              <a:rPr lang="pl-PL" altLang="pl-PL" sz="1200" err="1">
                <a:solidFill>
                  <a:schemeClr val="bg2">
                    <a:lumMod val="25000"/>
                  </a:schemeClr>
                </a:solidFill>
              </a:rPr>
              <a:t>ability</a:t>
            </a:r>
            <a:r>
              <a:rPr lang="pl-PL" altLang="pl-PL" sz="1200">
                <a:solidFill>
                  <a:schemeClr val="bg2">
                    <a:lumMod val="25000"/>
                  </a:schemeClr>
                </a:solidFill>
              </a:rPr>
              <a:t>  to </a:t>
            </a:r>
            <a:r>
              <a:rPr lang="pl-PL" altLang="pl-PL" sz="1200" err="1">
                <a:solidFill>
                  <a:schemeClr val="bg2">
                    <a:lumMod val="25000"/>
                  </a:schemeClr>
                </a:solidFill>
              </a:rPr>
              <a:t>choose</a:t>
            </a:r>
            <a:r>
              <a:rPr lang="pl-PL" altLang="pl-PL" sz="1200">
                <a:solidFill>
                  <a:schemeClr val="bg2">
                    <a:lumMod val="25000"/>
                  </a:schemeClr>
                </a:solidFill>
              </a:rPr>
              <a:t>:</a:t>
            </a:r>
            <a:br>
              <a:rPr lang="pl-PL" altLang="pl-PL" sz="1200">
                <a:solidFill>
                  <a:schemeClr val="bg2">
                    <a:lumMod val="25000"/>
                  </a:schemeClr>
                </a:solidFill>
              </a:rPr>
            </a:br>
            <a:endParaRPr lang="pl-PL" altLang="pl-PL" sz="120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spcBef>
                <a:spcPct val="0"/>
              </a:spcBef>
              <a:buFont typeface="Arial" charset="0"/>
              <a:buChar char="•"/>
              <a:defRPr/>
            </a:pPr>
            <a:r>
              <a:rPr lang="pl-PL" altLang="pl-PL" sz="1200" err="1">
                <a:solidFill>
                  <a:schemeClr val="bg2">
                    <a:lumMod val="25000"/>
                  </a:schemeClr>
                </a:solidFill>
              </a:rPr>
              <a:t>parameters</a:t>
            </a:r>
            <a:endParaRPr lang="pl-PL" altLang="pl-PL" sz="120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spcBef>
                <a:spcPct val="0"/>
              </a:spcBef>
              <a:buFont typeface="Arial" charset="0"/>
              <a:buChar char="•"/>
              <a:defRPr/>
            </a:pPr>
            <a:r>
              <a:rPr lang="pl-PL" altLang="pl-PL" sz="1200" err="1">
                <a:solidFill>
                  <a:schemeClr val="bg2">
                    <a:lumMod val="25000"/>
                  </a:schemeClr>
                </a:solidFill>
              </a:rPr>
              <a:t>weights</a:t>
            </a:r>
            <a:endParaRPr lang="pl-PL" altLang="pl-PL" sz="120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spcBef>
                <a:spcPct val="0"/>
              </a:spcBef>
              <a:buFont typeface="Arial" charset="0"/>
              <a:buChar char="•"/>
              <a:defRPr/>
            </a:pPr>
            <a:r>
              <a:rPr lang="pl-PL" altLang="pl-PL" sz="1200" err="1">
                <a:solidFill>
                  <a:schemeClr val="bg2">
                    <a:lumMod val="25000"/>
                  </a:schemeClr>
                </a:solidFill>
              </a:rPr>
              <a:t>standards</a:t>
            </a:r>
            <a:endParaRPr lang="pl-PL" altLang="pl-PL" sz="1200">
              <a:solidFill>
                <a:schemeClr val="bg2">
                  <a:lumMod val="25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endParaRPr lang="pl-PL" altLang="pl-PL" sz="1200">
              <a:solidFill>
                <a:schemeClr val="bg2">
                  <a:lumMod val="25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pl-PL" altLang="pl-PL" sz="1200">
                <a:solidFill>
                  <a:schemeClr val="bg2">
                    <a:lumMod val="25000"/>
                  </a:schemeClr>
                </a:solidFill>
              </a:rPr>
              <a:t>with </a:t>
            </a:r>
            <a:r>
              <a:rPr lang="pl-PL" altLang="pl-PL" sz="1200" err="1">
                <a:solidFill>
                  <a:schemeClr val="bg2">
                    <a:lumMod val="25000"/>
                  </a:schemeClr>
                </a:solidFill>
              </a:rPr>
              <a:t>which</a:t>
            </a:r>
            <a:r>
              <a:rPr lang="pl-PL" altLang="pl-PL" sz="1200">
                <a:solidFill>
                  <a:schemeClr val="bg2">
                    <a:lumMod val="25000"/>
                  </a:schemeClr>
                </a:solidFill>
              </a:rPr>
              <a:t> we </a:t>
            </a:r>
            <a:r>
              <a:rPr lang="pl-PL" altLang="pl-PL" sz="1200" err="1">
                <a:solidFill>
                  <a:schemeClr val="bg2">
                    <a:lumMod val="25000"/>
                  </a:schemeClr>
                </a:solidFill>
              </a:rPr>
              <a:t>rate</a:t>
            </a:r>
            <a:r>
              <a:rPr lang="pl-PL" alt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altLang="pl-PL" sz="1200" err="1">
                <a:solidFill>
                  <a:schemeClr val="bg2">
                    <a:lumMod val="25000"/>
                  </a:schemeClr>
                </a:solidFill>
              </a:rPr>
              <a:t>drivers</a:t>
            </a:r>
            <a:r>
              <a:rPr lang="pl-PL" altLang="pl-PL" sz="120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41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/>
              <a:t>Basic </a:t>
            </a:r>
            <a:r>
              <a:rPr lang="pl-PL" err="1"/>
              <a:t>telematics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4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sv-SE"/>
              <a:t>Accurate positioning in satellite view</a:t>
            </a:r>
          </a:p>
        </p:txBody>
      </p:sp>
      <p:pic>
        <p:nvPicPr>
          <p:cNvPr id="3" name="Grafik 5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EF31B04D-B51A-D910-AFC7-19F26AD12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90"/>
          <a:stretch/>
        </p:blipFill>
        <p:spPr>
          <a:xfrm>
            <a:off x="503934" y="1403531"/>
            <a:ext cx="9461700" cy="4730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6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6C18C-206E-453B-B163-CD9AFBDC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Transportation</a:t>
            </a:r>
            <a:r>
              <a:rPr lang="pl-PL"/>
              <a:t> </a:t>
            </a:r>
            <a:r>
              <a:rPr lang="pl-PL" err="1"/>
              <a:t>solutions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953F18-DCEC-4D1E-AB71-47C941D5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40</a:t>
            </a:fld>
            <a:endParaRPr lang="sv-SE"/>
          </a:p>
        </p:txBody>
      </p:sp>
      <p:pic>
        <p:nvPicPr>
          <p:cNvPr id="6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55A1A2C5-C634-4FC9-BDF3-9E5E9C89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811" y="1954222"/>
            <a:ext cx="1184404" cy="8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B4EE2F2-BB28-4804-977C-097C3353C3DD}"/>
              </a:ext>
            </a:extLst>
          </p:cNvPr>
          <p:cNvSpPr txBox="1"/>
          <p:nvPr/>
        </p:nvSpPr>
        <p:spPr>
          <a:xfrm>
            <a:off x="2898552" y="2948947"/>
            <a:ext cx="105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Fuel</a:t>
            </a:r>
            <a:r>
              <a:rPr lang="pl-PL" sz="1400"/>
              <a:t> </a:t>
            </a:r>
            <a:r>
              <a:rPr lang="pl-PL" sz="1400" err="1"/>
              <a:t>control</a:t>
            </a: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40A84F-8014-430F-95B7-D86A3AC2D33D}"/>
              </a:ext>
            </a:extLst>
          </p:cNvPr>
          <p:cNvSpPr txBox="1"/>
          <p:nvPr/>
        </p:nvSpPr>
        <p:spPr>
          <a:xfrm>
            <a:off x="4658419" y="2948948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Driver’s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</a:p>
          <a:p>
            <a:pPr algn="ctr"/>
            <a:r>
              <a:rPr lang="pl-PL" sz="1400" err="1"/>
              <a:t>time</a:t>
            </a:r>
            <a:r>
              <a:rPr lang="pl-PL" sz="1400"/>
              <a:t> </a:t>
            </a:r>
            <a:r>
              <a:rPr lang="pl-PL" sz="1400" err="1"/>
              <a:t>analysis</a:t>
            </a:r>
            <a:endParaRPr lang="pl-PL" sz="1400"/>
          </a:p>
        </p:txBody>
      </p:sp>
      <p:pic>
        <p:nvPicPr>
          <p:cNvPr id="9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481AA33-E015-4221-AC3F-ACFBA416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33" y="2055415"/>
            <a:ext cx="1465148" cy="6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hlinkClick r:id="rId4" action="ppaction://hlinksldjump"/>
            <a:extLst>
              <a:ext uri="{FF2B5EF4-FFF2-40B4-BE49-F238E27FC236}">
                <a16:creationId xmlns:a16="http://schemas.microsoft.com/office/drawing/2014/main" id="{8A3C5B9E-50C3-4F41-837F-3AB02EEF5584}"/>
              </a:ext>
            </a:extLst>
          </p:cNvPr>
          <p:cNvSpPr txBox="1"/>
          <p:nvPr/>
        </p:nvSpPr>
        <p:spPr>
          <a:xfrm>
            <a:off x="1018025" y="2948947"/>
            <a:ext cx="148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Basic </a:t>
            </a:r>
            <a:r>
              <a:rPr lang="pl-PL" sz="1400" err="1"/>
              <a:t>telematics</a:t>
            </a:r>
            <a:endParaRPr lang="pl-PL" sz="14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B4C73F-D34A-4871-B3C2-433BE15FD8D1}"/>
              </a:ext>
            </a:extLst>
          </p:cNvPr>
          <p:cNvSpPr txBox="1"/>
          <p:nvPr/>
        </p:nvSpPr>
        <p:spPr>
          <a:xfrm>
            <a:off x="8023721" y="2948948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Mobile </a:t>
            </a:r>
            <a:r>
              <a:rPr lang="pl-PL" sz="1400" err="1"/>
              <a:t>solutions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for </a:t>
            </a:r>
            <a:r>
              <a:rPr lang="pl-PL" sz="1400" err="1"/>
              <a:t>drivers</a:t>
            </a:r>
            <a:endParaRPr lang="pl-PL" sz="14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042C4D-9448-4907-A9F1-298D44D2B042}"/>
              </a:ext>
            </a:extLst>
          </p:cNvPr>
          <p:cNvSpPr txBox="1"/>
          <p:nvPr/>
        </p:nvSpPr>
        <p:spPr>
          <a:xfrm>
            <a:off x="9924583" y="2948947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Corridoring</a:t>
            </a:r>
            <a:endParaRPr lang="pl-PL" sz="14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E018EA-B7D4-49EB-9A18-8F9B6E2A66F8}"/>
              </a:ext>
            </a:extLst>
          </p:cNvPr>
          <p:cNvSpPr txBox="1"/>
          <p:nvPr/>
        </p:nvSpPr>
        <p:spPr>
          <a:xfrm>
            <a:off x="8005570" y="5046471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Temperature</a:t>
            </a:r>
            <a:r>
              <a:rPr lang="pl-PL" sz="1400"/>
              <a:t> Control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781229-4825-4F52-B273-D720AE5348F0}"/>
              </a:ext>
            </a:extLst>
          </p:cNvPr>
          <p:cNvSpPr txBox="1"/>
          <p:nvPr/>
        </p:nvSpPr>
        <p:spPr>
          <a:xfrm>
            <a:off x="6652093" y="5007756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Reports</a:t>
            </a:r>
            <a:endParaRPr lang="pl-PL" sz="14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A222CB-0E06-4D37-B80C-DD7810FBFA01}"/>
              </a:ext>
            </a:extLst>
          </p:cNvPr>
          <p:cNvSpPr txBox="1"/>
          <p:nvPr/>
        </p:nvSpPr>
        <p:spPr>
          <a:xfrm>
            <a:off x="6238192" y="2948948"/>
            <a:ext cx="162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Remote </a:t>
            </a:r>
            <a:r>
              <a:rPr lang="pl-PL" sz="1400" err="1"/>
              <a:t>tachograph</a:t>
            </a:r>
            <a:endParaRPr lang="pl-PL" sz="1400"/>
          </a:p>
          <a:p>
            <a:pPr algn="ctr"/>
            <a:r>
              <a:rPr lang="pl-PL" sz="1400" err="1"/>
              <a:t>download</a:t>
            </a:r>
            <a:endParaRPr lang="pl-PL" sz="14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0511511-64A7-445F-B7D5-E37DEA09DE53}"/>
              </a:ext>
            </a:extLst>
          </p:cNvPr>
          <p:cNvSpPr txBox="1"/>
          <p:nvPr/>
        </p:nvSpPr>
        <p:spPr>
          <a:xfrm>
            <a:off x="4656656" y="5007756"/>
            <a:ext cx="118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Maintenance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management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0A7612-1D81-4A92-B536-9C266CEDD178}"/>
              </a:ext>
            </a:extLst>
          </p:cNvPr>
          <p:cNvSpPr txBox="1"/>
          <p:nvPr/>
        </p:nvSpPr>
        <p:spPr>
          <a:xfrm>
            <a:off x="1309282" y="5007755"/>
            <a:ext cx="89909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Ecodriving</a:t>
            </a:r>
            <a:endParaRPr lang="pl-PL" sz="1333">
              <a:latin typeface="+mj-lt"/>
            </a:endParaRPr>
          </a:p>
        </p:txBody>
      </p:sp>
      <p:pic>
        <p:nvPicPr>
          <p:cNvPr id="1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2A1E3C7-F744-4E7A-A163-ABEF09B0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033" y="1972761"/>
            <a:ext cx="1184404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FF7B6F17-69D8-46B7-A73A-50A9F4A6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231" y="1954221"/>
            <a:ext cx="1184403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A947D48E-0DD3-428C-B090-DC82101B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752" y="1954222"/>
            <a:ext cx="1184403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BD7FA5F-161F-480F-B47D-9C8AA42F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677" y="1870974"/>
            <a:ext cx="1184400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EDC7B4E4-5606-4C6F-ACB2-555F4543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801" y="3842008"/>
            <a:ext cx="1218048" cy="12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612CEEC1-5674-4CA8-965E-36920481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419" y="4004879"/>
            <a:ext cx="1218048" cy="8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4CADEFCC-FF28-43C5-84AD-33FCA340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120" y="4034723"/>
            <a:ext cx="1153579" cy="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hlinkClick r:id="rId16" action="ppaction://hlinksldjump"/>
            <a:extLst>
              <a:ext uri="{FF2B5EF4-FFF2-40B4-BE49-F238E27FC236}">
                <a16:creationId xmlns:a16="http://schemas.microsoft.com/office/drawing/2014/main" id="{04C674AC-1A2C-4A35-9757-30C86343AD0D}"/>
              </a:ext>
            </a:extLst>
          </p:cNvPr>
          <p:cNvSpPr txBox="1"/>
          <p:nvPr/>
        </p:nvSpPr>
        <p:spPr>
          <a:xfrm>
            <a:off x="2858137" y="5063623"/>
            <a:ext cx="118440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Tyre</a:t>
            </a:r>
            <a:r>
              <a:rPr lang="pl-PL" sz="1333">
                <a:latin typeface="+mj-lt"/>
              </a:rPr>
              <a:t> </a:t>
            </a:r>
            <a:r>
              <a:rPr lang="pl-PL" sz="1333" err="1">
                <a:latin typeface="+mj-lt"/>
              </a:rPr>
              <a:t>pressure</a:t>
            </a:r>
            <a:r>
              <a:rPr lang="pl-PL" sz="1333">
                <a:latin typeface="+mj-lt"/>
              </a:rPr>
              <a:t> </a:t>
            </a:r>
          </a:p>
          <a:p>
            <a:pPr algn="ctr"/>
            <a:r>
              <a:rPr lang="pl-PL" sz="1333" err="1">
                <a:latin typeface="+mj-lt"/>
              </a:rPr>
              <a:t>control</a:t>
            </a:r>
            <a:endParaRPr lang="pl-PL" sz="1333">
              <a:latin typeface="+mj-lt"/>
            </a:endParaRPr>
          </a:p>
        </p:txBody>
      </p:sp>
      <p:pic>
        <p:nvPicPr>
          <p:cNvPr id="3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AE7F02B6-F6DB-4C5D-8FDD-1EAB28B3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16" y="4074695"/>
            <a:ext cx="974846" cy="6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E39C27F-16DD-43A6-A64E-C4F8A14BAD4F}"/>
              </a:ext>
            </a:extLst>
          </p:cNvPr>
          <p:cNvSpPr txBox="1"/>
          <p:nvPr/>
        </p:nvSpPr>
        <p:spPr>
          <a:xfrm>
            <a:off x="10175048" y="5046471"/>
            <a:ext cx="4924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>
                <a:latin typeface="+mj-lt"/>
              </a:rPr>
              <a:t>TMS</a:t>
            </a:r>
          </a:p>
        </p:txBody>
      </p:sp>
      <p:pic>
        <p:nvPicPr>
          <p:cNvPr id="32" name="Grafika 31">
            <a:hlinkClick r:id="rId22" action="ppaction://hlinksldjump"/>
            <a:extLst>
              <a:ext uri="{FF2B5EF4-FFF2-40B4-BE49-F238E27FC236}">
                <a16:creationId xmlns:a16="http://schemas.microsoft.com/office/drawing/2014/main" id="{D340158C-B3CC-4B65-B05F-05672AC015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4583" y="4178301"/>
            <a:ext cx="882587" cy="623002"/>
          </a:xfrm>
          <a:prstGeom prst="rect">
            <a:avLst/>
          </a:prstGeom>
        </p:spPr>
      </p:pic>
      <p:pic>
        <p:nvPicPr>
          <p:cNvPr id="26" name="Obraz 25">
            <a:hlinkClick r:id="rId25" action="ppaction://hlinksldjump"/>
            <a:extLst>
              <a:ext uri="{FF2B5EF4-FFF2-40B4-BE49-F238E27FC236}">
                <a16:creationId xmlns:a16="http://schemas.microsoft.com/office/drawing/2014/main" id="{90E2CC83-9EFD-4305-1F4C-33496D71B9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83874" y="3865206"/>
            <a:ext cx="1924319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Tyre</a:t>
            </a:r>
            <a:r>
              <a:rPr lang="pl-PL"/>
              <a:t> </a:t>
            </a:r>
            <a:r>
              <a:rPr lang="pl-PL" err="1"/>
              <a:t>pressure</a:t>
            </a:r>
            <a:r>
              <a:rPr lang="pl-PL"/>
              <a:t> </a:t>
            </a:r>
            <a:r>
              <a:rPr lang="pl-PL" err="1"/>
              <a:t>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41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Information about </a:t>
            </a:r>
            <a:r>
              <a:rPr lang="en-US" err="1"/>
              <a:t>tyres</a:t>
            </a:r>
            <a:r>
              <a:rPr lang="en-US"/>
              <a:t> in the map view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74DB68F8-A805-40F6-81FA-F7F1F5622961}"/>
              </a:ext>
            </a:extLst>
          </p:cNvPr>
          <p:cNvGrpSpPr/>
          <p:nvPr/>
        </p:nvGrpSpPr>
        <p:grpSpPr>
          <a:xfrm>
            <a:off x="9236033" y="381274"/>
            <a:ext cx="2427677" cy="599735"/>
            <a:chOff x="3203950" y="4543765"/>
            <a:chExt cx="2427677" cy="599735"/>
          </a:xfrm>
        </p:grpSpPr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4478317F-2DAA-4368-ABC3-6DFF76DD8831}"/>
                </a:ext>
              </a:extLst>
            </p:cNvPr>
            <p:cNvSpPr txBox="1"/>
            <p:nvPr/>
          </p:nvSpPr>
          <p:spPr>
            <a:xfrm>
              <a:off x="3203950" y="4742604"/>
              <a:ext cx="8435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err="1"/>
                <a:t>powered</a:t>
              </a:r>
              <a:r>
                <a:rPr lang="pl-PL" sz="1000"/>
                <a:t> by:</a:t>
              </a:r>
            </a:p>
          </p:txBody>
        </p: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2BB86B7F-E945-45A1-A295-2B5D3E42C831}"/>
                </a:ext>
              </a:extLst>
            </p:cNvPr>
            <p:cNvGrpSpPr/>
            <p:nvPr/>
          </p:nvGrpSpPr>
          <p:grpSpPr>
            <a:xfrm>
              <a:off x="3976171" y="4543765"/>
              <a:ext cx="1655456" cy="599735"/>
              <a:chOff x="3952371" y="6077044"/>
              <a:chExt cx="1655456" cy="599735"/>
            </a:xfrm>
          </p:grpSpPr>
          <p:sp>
            <p:nvSpPr>
              <p:cNvPr id="12" name="Rectangle 71">
                <a:extLst>
                  <a:ext uri="{FF2B5EF4-FFF2-40B4-BE49-F238E27FC236}">
                    <a16:creationId xmlns:a16="http://schemas.microsoft.com/office/drawing/2014/main" id="{47C5AC20-4F6B-49D0-A03C-7583C19777FB}"/>
                  </a:ext>
                </a:extLst>
              </p:cNvPr>
              <p:cNvSpPr/>
              <p:nvPr/>
            </p:nvSpPr>
            <p:spPr>
              <a:xfrm>
                <a:off x="4037186" y="6453641"/>
                <a:ext cx="1485827" cy="223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85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ContiPressureCheck™ </a:t>
                </a:r>
                <a:endParaRPr lang="pl-PL" sz="850"/>
              </a:p>
            </p:txBody>
          </p:sp>
          <p:pic>
            <p:nvPicPr>
              <p:cNvPr id="13" name="Picture 2" descr="C:\Users\AST\Desktop\continental_logo_yellow_srgb_png-data_1391442108.png">
                <a:extLst>
                  <a:ext uri="{FF2B5EF4-FFF2-40B4-BE49-F238E27FC236}">
                    <a16:creationId xmlns:a16="http://schemas.microsoft.com/office/drawing/2014/main" id="{847EA1D9-2E5C-444F-9E38-A40343EC94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371" y="6077044"/>
                <a:ext cx="1655456" cy="508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TextBox 55">
            <a:extLst>
              <a:ext uri="{FF2B5EF4-FFF2-40B4-BE49-F238E27FC236}">
                <a16:creationId xmlns:a16="http://schemas.microsoft.com/office/drawing/2014/main" id="{18131959-57D3-4C30-9F45-DC6CD8E49CCE}"/>
              </a:ext>
            </a:extLst>
          </p:cNvPr>
          <p:cNvSpPr txBox="1"/>
          <p:nvPr/>
        </p:nvSpPr>
        <p:spPr>
          <a:xfrm>
            <a:off x="2875969" y="5107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C03599A9-84C4-423A-9A5F-DD46A2F6846E}"/>
              </a:ext>
            </a:extLst>
          </p:cNvPr>
          <p:cNvSpPr/>
          <p:nvPr/>
        </p:nvSpPr>
        <p:spPr>
          <a:xfrm>
            <a:off x="4542319" y="4669550"/>
            <a:ext cx="180000" cy="180000"/>
          </a:xfrm>
          <a:prstGeom prst="rect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6703AACA-AE73-489F-A4E5-360BE21045C4}"/>
              </a:ext>
            </a:extLst>
          </p:cNvPr>
          <p:cNvSpPr>
            <a:spLocks/>
          </p:cNvSpPr>
          <p:nvPr/>
        </p:nvSpPr>
        <p:spPr bwMode="auto">
          <a:xfrm>
            <a:off x="7314606" y="1824973"/>
            <a:ext cx="1728193" cy="16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ct val="0"/>
              </a:spcBef>
              <a:defRPr/>
            </a:pPr>
            <a:endParaRPr lang="pl-PL" altLang="pl-PL" sz="1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EDAC38BC-708D-4A4A-B4BB-07F537196394}"/>
              </a:ext>
            </a:extLst>
          </p:cNvPr>
          <p:cNvSpPr txBox="1"/>
          <p:nvPr/>
        </p:nvSpPr>
        <p:spPr>
          <a:xfrm>
            <a:off x="9236033" y="1674674"/>
            <a:ext cx="1979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err="1"/>
              <a:t>Clicking</a:t>
            </a:r>
            <a:r>
              <a:rPr lang="pl-PL" sz="1200"/>
              <a:t> on the </a:t>
            </a:r>
            <a:r>
              <a:rPr lang="pl-PL" sz="1200" err="1"/>
              <a:t>icon</a:t>
            </a:r>
            <a:r>
              <a:rPr lang="pl-PL" sz="1200"/>
              <a:t> </a:t>
            </a:r>
            <a:r>
              <a:rPr lang="pl-PL" sz="1200" err="1"/>
              <a:t>marked</a:t>
            </a:r>
            <a:r>
              <a:rPr lang="pl-PL" sz="1200"/>
              <a:t> with red </a:t>
            </a:r>
            <a:r>
              <a:rPr lang="pl-PL" sz="1200" err="1"/>
              <a:t>box</a:t>
            </a:r>
            <a:r>
              <a:rPr lang="pl-PL" sz="1200"/>
              <a:t>, </a:t>
            </a:r>
            <a:r>
              <a:rPr lang="pl-PL" sz="1200" err="1"/>
              <a:t>opens</a:t>
            </a:r>
            <a:r>
              <a:rPr lang="pl-PL" sz="1200"/>
              <a:t> the </a:t>
            </a:r>
            <a:r>
              <a:rPr lang="pl-PL" sz="1200" b="1" err="1"/>
              <a:t>ContiPressureCheck</a:t>
            </a:r>
            <a:r>
              <a:rPr lang="pl-PL" sz="1200"/>
              <a:t> info </a:t>
            </a:r>
            <a:r>
              <a:rPr lang="pl-PL" sz="1200" err="1"/>
              <a:t>view</a:t>
            </a:r>
            <a:r>
              <a:rPr lang="pl-PL" sz="1200"/>
              <a:t>.</a:t>
            </a:r>
          </a:p>
          <a:p>
            <a:endParaRPr lang="pl-PL" sz="1200"/>
          </a:p>
          <a:p>
            <a:r>
              <a:rPr lang="pl-PL" sz="1200"/>
              <a:t>The </a:t>
            </a:r>
            <a:r>
              <a:rPr lang="pl-PL" sz="1200" err="1"/>
              <a:t>view</a:t>
            </a:r>
            <a:r>
              <a:rPr lang="pl-PL" sz="1200"/>
              <a:t> </a:t>
            </a:r>
            <a:r>
              <a:rPr lang="pl-PL" sz="1200" err="1"/>
              <a:t>delivers</a:t>
            </a:r>
            <a:r>
              <a:rPr lang="pl-PL" sz="1200"/>
              <a:t> </a:t>
            </a:r>
            <a:r>
              <a:rPr lang="pl-PL" sz="1200" err="1"/>
              <a:t>current</a:t>
            </a:r>
            <a:r>
              <a:rPr lang="pl-PL" sz="1200"/>
              <a:t> </a:t>
            </a:r>
            <a:r>
              <a:rPr lang="pl-PL" sz="1200" err="1"/>
              <a:t>pressure</a:t>
            </a:r>
            <a:r>
              <a:rPr lang="pl-PL" sz="1200"/>
              <a:t> and </a:t>
            </a:r>
            <a:r>
              <a:rPr lang="pl-PL" sz="1200" err="1"/>
              <a:t>temperature</a:t>
            </a:r>
            <a:r>
              <a:rPr lang="pl-PL" sz="1200"/>
              <a:t> of </a:t>
            </a:r>
            <a:r>
              <a:rPr lang="pl-PL" sz="1200" err="1"/>
              <a:t>each</a:t>
            </a:r>
            <a:r>
              <a:rPr lang="pl-PL" sz="1200"/>
              <a:t> tire, </a:t>
            </a:r>
            <a:r>
              <a:rPr lang="pl-PL" sz="1200" err="1"/>
              <a:t>divided</a:t>
            </a:r>
            <a:r>
              <a:rPr lang="pl-PL" sz="1200"/>
              <a:t> </a:t>
            </a:r>
            <a:r>
              <a:rPr lang="nl-NL" sz="1200"/>
              <a:t>by </a:t>
            </a:r>
            <a:r>
              <a:rPr lang="pl-PL" sz="1200"/>
              <a:t>axle.</a:t>
            </a:r>
          </a:p>
          <a:p>
            <a:endParaRPr lang="pl-PL" sz="120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901E8CF-0D54-429C-BA0C-F61BF7E16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472" y="1753207"/>
            <a:ext cx="8534212" cy="42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6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Tyre</a:t>
            </a:r>
            <a:r>
              <a:rPr lang="pl-PL"/>
              <a:t> </a:t>
            </a:r>
            <a:r>
              <a:rPr lang="pl-PL" err="1"/>
              <a:t>pressure</a:t>
            </a:r>
            <a:r>
              <a:rPr lang="pl-PL"/>
              <a:t> </a:t>
            </a:r>
            <a:r>
              <a:rPr lang="pl-PL" err="1"/>
              <a:t>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42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Information about </a:t>
            </a:r>
            <a:r>
              <a:rPr lang="en-US" err="1"/>
              <a:t>tyres</a:t>
            </a:r>
            <a:r>
              <a:rPr lang="en-US"/>
              <a:t> in the map view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74DB68F8-A805-40F6-81FA-F7F1F5622961}"/>
              </a:ext>
            </a:extLst>
          </p:cNvPr>
          <p:cNvGrpSpPr/>
          <p:nvPr/>
        </p:nvGrpSpPr>
        <p:grpSpPr>
          <a:xfrm>
            <a:off x="9236033" y="381274"/>
            <a:ext cx="2427677" cy="599735"/>
            <a:chOff x="3203950" y="4543765"/>
            <a:chExt cx="2427677" cy="599735"/>
          </a:xfrm>
        </p:grpSpPr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4478317F-2DAA-4368-ABC3-6DFF76DD8831}"/>
                </a:ext>
              </a:extLst>
            </p:cNvPr>
            <p:cNvSpPr txBox="1"/>
            <p:nvPr/>
          </p:nvSpPr>
          <p:spPr>
            <a:xfrm>
              <a:off x="3203950" y="4742604"/>
              <a:ext cx="8435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err="1"/>
                <a:t>powered</a:t>
              </a:r>
              <a:r>
                <a:rPr lang="pl-PL" sz="1000"/>
                <a:t> by:</a:t>
              </a:r>
            </a:p>
          </p:txBody>
        </p: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2BB86B7F-E945-45A1-A295-2B5D3E42C831}"/>
                </a:ext>
              </a:extLst>
            </p:cNvPr>
            <p:cNvGrpSpPr/>
            <p:nvPr/>
          </p:nvGrpSpPr>
          <p:grpSpPr>
            <a:xfrm>
              <a:off x="3976171" y="4543765"/>
              <a:ext cx="1655456" cy="599735"/>
              <a:chOff x="3952371" y="6077044"/>
              <a:chExt cx="1655456" cy="599735"/>
            </a:xfrm>
          </p:grpSpPr>
          <p:sp>
            <p:nvSpPr>
              <p:cNvPr id="12" name="Rectangle 71">
                <a:extLst>
                  <a:ext uri="{FF2B5EF4-FFF2-40B4-BE49-F238E27FC236}">
                    <a16:creationId xmlns:a16="http://schemas.microsoft.com/office/drawing/2014/main" id="{47C5AC20-4F6B-49D0-A03C-7583C19777FB}"/>
                  </a:ext>
                </a:extLst>
              </p:cNvPr>
              <p:cNvSpPr/>
              <p:nvPr/>
            </p:nvSpPr>
            <p:spPr>
              <a:xfrm>
                <a:off x="4037186" y="6453641"/>
                <a:ext cx="1485827" cy="223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85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ContiPressureCheck™ </a:t>
                </a:r>
                <a:endParaRPr lang="pl-PL" sz="850"/>
              </a:p>
            </p:txBody>
          </p:sp>
          <p:pic>
            <p:nvPicPr>
              <p:cNvPr id="13" name="Picture 2" descr="C:\Users\AST\Desktop\continental_logo_yellow_srgb_png-data_1391442108.png">
                <a:extLst>
                  <a:ext uri="{FF2B5EF4-FFF2-40B4-BE49-F238E27FC236}">
                    <a16:creationId xmlns:a16="http://schemas.microsoft.com/office/drawing/2014/main" id="{847EA1D9-2E5C-444F-9E38-A40343EC94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371" y="6077044"/>
                <a:ext cx="1655456" cy="508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TextBox 55">
            <a:extLst>
              <a:ext uri="{FF2B5EF4-FFF2-40B4-BE49-F238E27FC236}">
                <a16:creationId xmlns:a16="http://schemas.microsoft.com/office/drawing/2014/main" id="{18131959-57D3-4C30-9F45-DC6CD8E49CCE}"/>
              </a:ext>
            </a:extLst>
          </p:cNvPr>
          <p:cNvSpPr txBox="1"/>
          <p:nvPr/>
        </p:nvSpPr>
        <p:spPr>
          <a:xfrm>
            <a:off x="2875969" y="5107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6703AACA-AE73-489F-A4E5-360BE21045C4}"/>
              </a:ext>
            </a:extLst>
          </p:cNvPr>
          <p:cNvSpPr>
            <a:spLocks/>
          </p:cNvSpPr>
          <p:nvPr/>
        </p:nvSpPr>
        <p:spPr bwMode="auto">
          <a:xfrm>
            <a:off x="7314606" y="1824973"/>
            <a:ext cx="1728193" cy="16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ct val="0"/>
              </a:spcBef>
              <a:defRPr/>
            </a:pPr>
            <a:endParaRPr lang="pl-PL" altLang="pl-PL" sz="1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0E8DDE70-E7A6-4EB3-A2EE-CF7A42EDBD43}"/>
              </a:ext>
            </a:extLst>
          </p:cNvPr>
          <p:cNvSpPr txBox="1"/>
          <p:nvPr/>
        </p:nvSpPr>
        <p:spPr>
          <a:xfrm>
            <a:off x="5079583" y="1703696"/>
            <a:ext cx="6499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In case of any issue (e.g. </a:t>
            </a:r>
            <a:r>
              <a:rPr lang="pl-PL" sz="1200"/>
              <a:t>fast </a:t>
            </a:r>
            <a:r>
              <a:rPr lang="pl-PL" sz="1200" err="1"/>
              <a:t>pressure</a:t>
            </a:r>
            <a:r>
              <a:rPr lang="pl-PL" sz="1200"/>
              <a:t> drop</a:t>
            </a:r>
            <a:r>
              <a:rPr lang="en-US" sz="1200"/>
              <a:t>), the system notifies about it with alert, as shown above.</a:t>
            </a:r>
          </a:p>
          <a:p>
            <a:endParaRPr lang="pl-PL" sz="1200"/>
          </a:p>
          <a:p>
            <a:r>
              <a:rPr lang="en-US" sz="1200"/>
              <a:t>The alerts are visible  for dispatchers within the </a:t>
            </a:r>
            <a:r>
              <a:rPr lang="en-US" sz="1200" err="1"/>
              <a:t>frameLOGIC’s</a:t>
            </a:r>
            <a:r>
              <a:rPr lang="en-US" sz="1200"/>
              <a:t> web application and send via e-mail, if such an option has been chosen.</a:t>
            </a:r>
          </a:p>
        </p:txBody>
      </p:sp>
      <p:pic>
        <p:nvPicPr>
          <p:cNvPr id="20" name="Picture 5" descr="C:\Users\AST\Desktop\conti_en.jpg">
            <a:extLst>
              <a:ext uri="{FF2B5EF4-FFF2-40B4-BE49-F238E27FC236}">
                <a16:creationId xmlns:a16="http://schemas.microsoft.com/office/drawing/2014/main" id="{3FE89C1F-EA4F-4E8B-BC1D-3445214F2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7" y="1707525"/>
            <a:ext cx="4379038" cy="409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12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Tyre</a:t>
            </a:r>
            <a:r>
              <a:rPr lang="pl-PL"/>
              <a:t> </a:t>
            </a:r>
            <a:r>
              <a:rPr lang="pl-PL" err="1"/>
              <a:t>pressure</a:t>
            </a:r>
            <a:r>
              <a:rPr lang="pl-PL"/>
              <a:t> </a:t>
            </a:r>
            <a:r>
              <a:rPr lang="pl-PL" err="1"/>
              <a:t>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43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Temperature / pressure chart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74DB68F8-A805-40F6-81FA-F7F1F5622961}"/>
              </a:ext>
            </a:extLst>
          </p:cNvPr>
          <p:cNvGrpSpPr/>
          <p:nvPr/>
        </p:nvGrpSpPr>
        <p:grpSpPr>
          <a:xfrm>
            <a:off x="9236033" y="381274"/>
            <a:ext cx="2427677" cy="599735"/>
            <a:chOff x="3203950" y="4543765"/>
            <a:chExt cx="2427677" cy="599735"/>
          </a:xfrm>
        </p:grpSpPr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4478317F-2DAA-4368-ABC3-6DFF76DD8831}"/>
                </a:ext>
              </a:extLst>
            </p:cNvPr>
            <p:cNvSpPr txBox="1"/>
            <p:nvPr/>
          </p:nvSpPr>
          <p:spPr>
            <a:xfrm>
              <a:off x="3203950" y="4742604"/>
              <a:ext cx="8435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err="1"/>
                <a:t>powered</a:t>
              </a:r>
              <a:r>
                <a:rPr lang="pl-PL" sz="1000"/>
                <a:t> by:</a:t>
              </a:r>
            </a:p>
          </p:txBody>
        </p: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2BB86B7F-E945-45A1-A295-2B5D3E42C831}"/>
                </a:ext>
              </a:extLst>
            </p:cNvPr>
            <p:cNvGrpSpPr/>
            <p:nvPr/>
          </p:nvGrpSpPr>
          <p:grpSpPr>
            <a:xfrm>
              <a:off x="3976171" y="4543765"/>
              <a:ext cx="1655456" cy="599735"/>
              <a:chOff x="3952371" y="6077044"/>
              <a:chExt cx="1655456" cy="599735"/>
            </a:xfrm>
          </p:grpSpPr>
          <p:sp>
            <p:nvSpPr>
              <p:cNvPr id="12" name="Rectangle 71">
                <a:extLst>
                  <a:ext uri="{FF2B5EF4-FFF2-40B4-BE49-F238E27FC236}">
                    <a16:creationId xmlns:a16="http://schemas.microsoft.com/office/drawing/2014/main" id="{47C5AC20-4F6B-49D0-A03C-7583C19777FB}"/>
                  </a:ext>
                </a:extLst>
              </p:cNvPr>
              <p:cNvSpPr/>
              <p:nvPr/>
            </p:nvSpPr>
            <p:spPr>
              <a:xfrm>
                <a:off x="4037186" y="6453641"/>
                <a:ext cx="1485827" cy="223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85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ContiPressureCheck™ </a:t>
                </a:r>
                <a:endParaRPr lang="pl-PL" sz="850"/>
              </a:p>
            </p:txBody>
          </p:sp>
          <p:pic>
            <p:nvPicPr>
              <p:cNvPr id="13" name="Picture 2" descr="C:\Users\AST\Desktop\continental_logo_yellow_srgb_png-data_1391442108.png">
                <a:extLst>
                  <a:ext uri="{FF2B5EF4-FFF2-40B4-BE49-F238E27FC236}">
                    <a16:creationId xmlns:a16="http://schemas.microsoft.com/office/drawing/2014/main" id="{847EA1D9-2E5C-444F-9E38-A40343EC94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371" y="6077044"/>
                <a:ext cx="1655456" cy="508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TextBox 55">
            <a:extLst>
              <a:ext uri="{FF2B5EF4-FFF2-40B4-BE49-F238E27FC236}">
                <a16:creationId xmlns:a16="http://schemas.microsoft.com/office/drawing/2014/main" id="{18131959-57D3-4C30-9F45-DC6CD8E49CCE}"/>
              </a:ext>
            </a:extLst>
          </p:cNvPr>
          <p:cNvSpPr txBox="1"/>
          <p:nvPr/>
        </p:nvSpPr>
        <p:spPr>
          <a:xfrm>
            <a:off x="2875969" y="5107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6703AACA-AE73-489F-A4E5-360BE21045C4}"/>
              </a:ext>
            </a:extLst>
          </p:cNvPr>
          <p:cNvSpPr>
            <a:spLocks/>
          </p:cNvSpPr>
          <p:nvPr/>
        </p:nvSpPr>
        <p:spPr bwMode="auto">
          <a:xfrm>
            <a:off x="7314606" y="1824973"/>
            <a:ext cx="1728193" cy="16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ct val="0"/>
              </a:spcBef>
              <a:defRPr/>
            </a:pPr>
            <a:endParaRPr lang="pl-PL" altLang="pl-PL" sz="1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1949BA57-A5CE-450A-9AC5-767885798254}"/>
              </a:ext>
            </a:extLst>
          </p:cNvPr>
          <p:cNvSpPr txBox="1"/>
          <p:nvPr/>
        </p:nvSpPr>
        <p:spPr>
          <a:xfrm>
            <a:off x="6015688" y="1703696"/>
            <a:ext cx="3275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/>
              <a:t>In the GPS-</a:t>
            </a:r>
            <a:r>
              <a:rPr lang="pl-PL" sz="1200" err="1"/>
              <a:t>readings</a:t>
            </a:r>
            <a:r>
              <a:rPr lang="pl-PL" sz="1200"/>
              <a:t> </a:t>
            </a:r>
            <a:r>
              <a:rPr lang="pl-PL" sz="1200" err="1"/>
              <a:t>view</a:t>
            </a:r>
            <a:r>
              <a:rPr lang="pl-PL" sz="1200"/>
              <a:t>, one</a:t>
            </a:r>
          </a:p>
          <a:p>
            <a:r>
              <a:rPr lang="pl-PL" sz="1200" err="1"/>
              <a:t>can</a:t>
            </a:r>
            <a:r>
              <a:rPr lang="pl-PL" sz="1200"/>
              <a:t> open </a:t>
            </a:r>
            <a:r>
              <a:rPr lang="pl-PL" sz="1200" err="1"/>
              <a:t>detailed</a:t>
            </a:r>
            <a:r>
              <a:rPr lang="pl-PL" sz="1200"/>
              <a:t> </a:t>
            </a:r>
            <a:r>
              <a:rPr lang="pl-PL" sz="1200" err="1"/>
              <a:t>graph</a:t>
            </a:r>
            <a:r>
              <a:rPr lang="pl-PL" sz="1200"/>
              <a:t>, </a:t>
            </a:r>
            <a:r>
              <a:rPr lang="pl-PL" sz="1200" err="1"/>
              <a:t>which</a:t>
            </a:r>
            <a:endParaRPr lang="pl-PL" sz="1200"/>
          </a:p>
          <a:p>
            <a:r>
              <a:rPr lang="pl-PL" sz="1200" err="1"/>
              <a:t>shows</a:t>
            </a:r>
            <a:r>
              <a:rPr lang="pl-PL" sz="1200"/>
              <a:t> </a:t>
            </a:r>
            <a:r>
              <a:rPr lang="pl-PL" sz="1200" err="1"/>
              <a:t>tires</a:t>
            </a:r>
            <a:r>
              <a:rPr lang="pl-PL" sz="1200"/>
              <a:t>  </a:t>
            </a:r>
            <a:r>
              <a:rPr lang="pl-PL" sz="1200" err="1"/>
              <a:t>temperature</a:t>
            </a:r>
            <a:r>
              <a:rPr lang="pl-PL" sz="1200"/>
              <a:t> and </a:t>
            </a:r>
          </a:p>
          <a:p>
            <a:r>
              <a:rPr lang="pl-PL" sz="1200" err="1"/>
              <a:t>pressure</a:t>
            </a:r>
            <a:r>
              <a:rPr lang="pl-PL" sz="1200"/>
              <a:t>.</a:t>
            </a:r>
          </a:p>
          <a:p>
            <a:endParaRPr lang="pl-PL" sz="1200"/>
          </a:p>
          <a:p>
            <a:r>
              <a:rPr lang="pl-PL" sz="1200" err="1"/>
              <a:t>Moreover</a:t>
            </a:r>
            <a:r>
              <a:rPr lang="pl-PL" sz="1200"/>
              <a:t>, </a:t>
            </a:r>
            <a:r>
              <a:rPr lang="pl-PL" sz="1200" err="1"/>
              <a:t>it</a:t>
            </a:r>
            <a:r>
              <a:rPr lang="pl-PL" sz="1200"/>
              <a:t> </a:t>
            </a:r>
            <a:r>
              <a:rPr lang="pl-PL" sz="1200" err="1"/>
              <a:t>also</a:t>
            </a:r>
            <a:r>
              <a:rPr lang="pl-PL" sz="1200"/>
              <a:t> </a:t>
            </a:r>
            <a:r>
              <a:rPr lang="pl-PL" sz="1200" err="1"/>
              <a:t>enables</a:t>
            </a:r>
            <a:r>
              <a:rPr lang="pl-PL" sz="1200"/>
              <a:t> </a:t>
            </a:r>
            <a:r>
              <a:rPr lang="pl-PL" sz="1200" err="1"/>
              <a:t>easy</a:t>
            </a:r>
            <a:endParaRPr lang="pl-PL" sz="1200"/>
          </a:p>
          <a:p>
            <a:r>
              <a:rPr lang="pl-PL" sz="1200" err="1"/>
              <a:t>visualization</a:t>
            </a:r>
            <a:r>
              <a:rPr lang="pl-PL" sz="1200"/>
              <a:t> of </a:t>
            </a:r>
            <a:r>
              <a:rPr lang="pl-PL" sz="1200" err="1"/>
              <a:t>historical</a:t>
            </a:r>
            <a:r>
              <a:rPr lang="pl-PL" sz="1200"/>
              <a:t> data.</a:t>
            </a:r>
          </a:p>
        </p:txBody>
      </p:sp>
      <p:pic>
        <p:nvPicPr>
          <p:cNvPr id="17" name="Picture 2" descr="C:\Users\AST\Desktop\chart.jpg">
            <a:extLst>
              <a:ext uri="{FF2B5EF4-FFF2-40B4-BE49-F238E27FC236}">
                <a16:creationId xmlns:a16="http://schemas.microsoft.com/office/drawing/2014/main" id="{536BC2EF-D900-4B82-A4FB-65EB49042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7" y="1703696"/>
            <a:ext cx="5013275" cy="33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9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Tyre</a:t>
            </a:r>
            <a:r>
              <a:rPr lang="pl-PL"/>
              <a:t> </a:t>
            </a:r>
            <a:r>
              <a:rPr lang="pl-PL" err="1"/>
              <a:t>pressure</a:t>
            </a:r>
            <a:r>
              <a:rPr lang="pl-PL"/>
              <a:t> </a:t>
            </a:r>
            <a:r>
              <a:rPr lang="pl-PL" err="1"/>
              <a:t>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44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Additional hardware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74DB68F8-A805-40F6-81FA-F7F1F5622961}"/>
              </a:ext>
            </a:extLst>
          </p:cNvPr>
          <p:cNvGrpSpPr/>
          <p:nvPr/>
        </p:nvGrpSpPr>
        <p:grpSpPr>
          <a:xfrm>
            <a:off x="9236033" y="381274"/>
            <a:ext cx="2427677" cy="599735"/>
            <a:chOff x="3203950" y="4543765"/>
            <a:chExt cx="2427677" cy="599735"/>
          </a:xfrm>
        </p:grpSpPr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4478317F-2DAA-4368-ABC3-6DFF76DD8831}"/>
                </a:ext>
              </a:extLst>
            </p:cNvPr>
            <p:cNvSpPr txBox="1"/>
            <p:nvPr/>
          </p:nvSpPr>
          <p:spPr>
            <a:xfrm>
              <a:off x="3203950" y="4742604"/>
              <a:ext cx="8435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err="1"/>
                <a:t>powered</a:t>
              </a:r>
              <a:r>
                <a:rPr lang="pl-PL" sz="1000"/>
                <a:t> by:</a:t>
              </a:r>
            </a:p>
          </p:txBody>
        </p: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2BB86B7F-E945-45A1-A295-2B5D3E42C831}"/>
                </a:ext>
              </a:extLst>
            </p:cNvPr>
            <p:cNvGrpSpPr/>
            <p:nvPr/>
          </p:nvGrpSpPr>
          <p:grpSpPr>
            <a:xfrm>
              <a:off x="3976171" y="4543765"/>
              <a:ext cx="1655456" cy="599735"/>
              <a:chOff x="3952371" y="6077044"/>
              <a:chExt cx="1655456" cy="599735"/>
            </a:xfrm>
          </p:grpSpPr>
          <p:sp>
            <p:nvSpPr>
              <p:cNvPr id="12" name="Rectangle 71">
                <a:extLst>
                  <a:ext uri="{FF2B5EF4-FFF2-40B4-BE49-F238E27FC236}">
                    <a16:creationId xmlns:a16="http://schemas.microsoft.com/office/drawing/2014/main" id="{47C5AC20-4F6B-49D0-A03C-7583C19777FB}"/>
                  </a:ext>
                </a:extLst>
              </p:cNvPr>
              <p:cNvSpPr/>
              <p:nvPr/>
            </p:nvSpPr>
            <p:spPr>
              <a:xfrm>
                <a:off x="4037186" y="6453641"/>
                <a:ext cx="1485827" cy="223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85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ContiPressureCheck™ </a:t>
                </a:r>
                <a:endParaRPr lang="pl-PL" sz="850"/>
              </a:p>
            </p:txBody>
          </p:sp>
          <p:pic>
            <p:nvPicPr>
              <p:cNvPr id="13" name="Picture 2" descr="C:\Users\AST\Desktop\continental_logo_yellow_srgb_png-data_1391442108.png">
                <a:extLst>
                  <a:ext uri="{FF2B5EF4-FFF2-40B4-BE49-F238E27FC236}">
                    <a16:creationId xmlns:a16="http://schemas.microsoft.com/office/drawing/2014/main" id="{847EA1D9-2E5C-444F-9E38-A40343EC94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371" y="6077044"/>
                <a:ext cx="1655456" cy="508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TextBox 55">
            <a:extLst>
              <a:ext uri="{FF2B5EF4-FFF2-40B4-BE49-F238E27FC236}">
                <a16:creationId xmlns:a16="http://schemas.microsoft.com/office/drawing/2014/main" id="{18131959-57D3-4C30-9F45-DC6CD8E49CCE}"/>
              </a:ext>
            </a:extLst>
          </p:cNvPr>
          <p:cNvSpPr txBox="1"/>
          <p:nvPr/>
        </p:nvSpPr>
        <p:spPr>
          <a:xfrm>
            <a:off x="2875969" y="5107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6703AACA-AE73-489F-A4E5-360BE21045C4}"/>
              </a:ext>
            </a:extLst>
          </p:cNvPr>
          <p:cNvSpPr>
            <a:spLocks/>
          </p:cNvSpPr>
          <p:nvPr/>
        </p:nvSpPr>
        <p:spPr bwMode="auto">
          <a:xfrm>
            <a:off x="7314606" y="1824973"/>
            <a:ext cx="1728193" cy="16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ct val="0"/>
              </a:spcBef>
              <a:defRPr/>
            </a:pPr>
            <a:endParaRPr lang="pl-PL" altLang="pl-PL" sz="1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Box 55">
            <a:extLst>
              <a:ext uri="{FF2B5EF4-FFF2-40B4-BE49-F238E27FC236}">
                <a16:creationId xmlns:a16="http://schemas.microsoft.com/office/drawing/2014/main" id="{5724A7AC-16CD-47EE-BD44-2E6D9C0ED833}"/>
              </a:ext>
            </a:extLst>
          </p:cNvPr>
          <p:cNvSpPr txBox="1"/>
          <p:nvPr/>
        </p:nvSpPr>
        <p:spPr>
          <a:xfrm>
            <a:off x="3086376" y="54055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19" name="Picture 2" descr="C:\Users\AST\Desktop\cpc-3d-container-und-sensor-sw-s-4-ansicht.jpg">
            <a:extLst>
              <a:ext uri="{FF2B5EF4-FFF2-40B4-BE49-F238E27FC236}">
                <a16:creationId xmlns:a16="http://schemas.microsoft.com/office/drawing/2014/main" id="{CF232CED-19D4-49A8-AC2C-C1DC8EBA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60" y="2102648"/>
            <a:ext cx="1131720" cy="80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ST\Desktop\cpc-receiver-col-s-4-ansicht.jpg">
            <a:extLst>
              <a:ext uri="{FF2B5EF4-FFF2-40B4-BE49-F238E27FC236}">
                <a16:creationId xmlns:a16="http://schemas.microsoft.com/office/drawing/2014/main" id="{68AD4B35-3507-46D5-BD92-6CA8E720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12" y="3215360"/>
            <a:ext cx="1157016" cy="76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ST\Desktop\contipressurecheck-atl-display-trailer-ok.jpg">
            <a:extLst>
              <a:ext uri="{FF2B5EF4-FFF2-40B4-BE49-F238E27FC236}">
                <a16:creationId xmlns:a16="http://schemas.microsoft.com/office/drawing/2014/main" id="{B8DFC24A-AD75-4131-AE97-44BDDED3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93" y="4287318"/>
            <a:ext cx="1035185" cy="103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C4DD4BBB-9CBB-4BFD-9A43-70C9AADD769F}"/>
              </a:ext>
            </a:extLst>
          </p:cNvPr>
          <p:cNvSpPr>
            <a:spLocks/>
          </p:cNvSpPr>
          <p:nvPr/>
        </p:nvSpPr>
        <p:spPr bwMode="auto">
          <a:xfrm>
            <a:off x="6228870" y="2051512"/>
            <a:ext cx="3303641" cy="104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r>
              <a:rPr lang="pl-PL" sz="1200" b="1"/>
              <a:t>Tire </a:t>
            </a:r>
            <a:r>
              <a:rPr lang="pl-PL" sz="1200" b="1" err="1"/>
              <a:t>pressure</a:t>
            </a:r>
            <a:r>
              <a:rPr lang="pl-PL" sz="1200" b="1"/>
              <a:t> sensor in </a:t>
            </a:r>
            <a:r>
              <a:rPr lang="pl-PL" sz="1200" b="1" err="1"/>
              <a:t>each</a:t>
            </a:r>
            <a:r>
              <a:rPr lang="pl-PL" sz="1200" b="1"/>
              <a:t> tire </a:t>
            </a:r>
          </a:p>
          <a:p>
            <a:r>
              <a:rPr lang="pl-PL" sz="1200"/>
              <a:t>Compatible with </a:t>
            </a:r>
            <a:r>
              <a:rPr lang="pl-PL" sz="1200" err="1"/>
              <a:t>all</a:t>
            </a:r>
            <a:r>
              <a:rPr lang="pl-PL" sz="1200"/>
              <a:t> tire </a:t>
            </a:r>
            <a:r>
              <a:rPr lang="pl-PL" sz="1200" err="1"/>
              <a:t>brands</a:t>
            </a:r>
            <a:r>
              <a:rPr lang="pl-PL" sz="1200"/>
              <a:t>.</a:t>
            </a:r>
          </a:p>
          <a:p>
            <a:r>
              <a:rPr lang="pl-PL" sz="1200" err="1"/>
              <a:t>Doesn’t</a:t>
            </a:r>
            <a:r>
              <a:rPr lang="pl-PL" sz="1200"/>
              <a:t> </a:t>
            </a:r>
            <a:r>
              <a:rPr lang="pl-PL" sz="1200" err="1"/>
              <a:t>affects</a:t>
            </a:r>
            <a:r>
              <a:rPr lang="pl-PL" sz="1200"/>
              <a:t> tire </a:t>
            </a:r>
            <a:r>
              <a:rPr lang="pl-PL" sz="1200" err="1"/>
              <a:t>balance</a:t>
            </a:r>
            <a:r>
              <a:rPr lang="pl-PL" sz="1200"/>
              <a:t>.</a:t>
            </a:r>
          </a:p>
          <a:p>
            <a:endParaRPr lang="pl-PL" sz="1200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C57CF2FD-143F-45C3-BBC5-C3BFDB8C7AA8}"/>
              </a:ext>
            </a:extLst>
          </p:cNvPr>
          <p:cNvSpPr>
            <a:spLocks/>
          </p:cNvSpPr>
          <p:nvPr/>
        </p:nvSpPr>
        <p:spPr bwMode="auto">
          <a:xfrm>
            <a:off x="6228870" y="3254450"/>
            <a:ext cx="3159625" cy="68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r>
              <a:rPr lang="pl-PL" sz="1200" b="1"/>
              <a:t>ECU</a:t>
            </a:r>
          </a:p>
          <a:p>
            <a:r>
              <a:rPr lang="pl-PL" sz="1200" err="1"/>
              <a:t>Send</a:t>
            </a:r>
            <a:r>
              <a:rPr lang="pl-PL" sz="1200"/>
              <a:t> info on </a:t>
            </a:r>
            <a:r>
              <a:rPr lang="pl-PL" sz="1200" err="1"/>
              <a:t>screen</a:t>
            </a:r>
            <a:r>
              <a:rPr lang="pl-PL" sz="1200"/>
              <a:t> and to system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6BB80EF1-DDFC-4A4B-BE25-B340D59BE712}"/>
              </a:ext>
            </a:extLst>
          </p:cNvPr>
          <p:cNvSpPr>
            <a:spLocks/>
          </p:cNvSpPr>
          <p:nvPr/>
        </p:nvSpPr>
        <p:spPr bwMode="auto">
          <a:xfrm>
            <a:off x="6228870" y="4287318"/>
            <a:ext cx="3159625" cy="68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r>
              <a:rPr lang="pl-PL" sz="1200" b="1" err="1"/>
              <a:t>Cabin</a:t>
            </a:r>
            <a:r>
              <a:rPr lang="pl-PL" sz="1200" b="1"/>
              <a:t> </a:t>
            </a:r>
            <a:r>
              <a:rPr lang="pl-PL" sz="1200" b="1" err="1"/>
              <a:t>screen</a:t>
            </a:r>
            <a:endParaRPr lang="pl-PL" sz="1200" b="1"/>
          </a:p>
          <a:p>
            <a:r>
              <a:rPr lang="pl-PL" sz="1200" err="1"/>
              <a:t>Shows</a:t>
            </a:r>
            <a:r>
              <a:rPr lang="pl-PL" sz="1200"/>
              <a:t> info to driver in </a:t>
            </a:r>
            <a:r>
              <a:rPr lang="pl-PL" sz="1200" err="1"/>
              <a:t>realtime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349574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6C18C-206E-453B-B163-CD9AFBDC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Transportation</a:t>
            </a:r>
            <a:r>
              <a:rPr lang="pl-PL"/>
              <a:t> </a:t>
            </a:r>
            <a:r>
              <a:rPr lang="pl-PL" err="1"/>
              <a:t>solutions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953F18-DCEC-4D1E-AB71-47C941D5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45</a:t>
            </a:fld>
            <a:endParaRPr lang="sv-SE"/>
          </a:p>
        </p:txBody>
      </p:sp>
      <p:pic>
        <p:nvPicPr>
          <p:cNvPr id="6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55A1A2C5-C634-4FC9-BDF3-9E5E9C89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811" y="1954222"/>
            <a:ext cx="1184404" cy="8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B4EE2F2-BB28-4804-977C-097C3353C3DD}"/>
              </a:ext>
            </a:extLst>
          </p:cNvPr>
          <p:cNvSpPr txBox="1"/>
          <p:nvPr/>
        </p:nvSpPr>
        <p:spPr>
          <a:xfrm>
            <a:off x="2898552" y="2948947"/>
            <a:ext cx="105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Fuel</a:t>
            </a:r>
            <a:r>
              <a:rPr lang="pl-PL" sz="1400"/>
              <a:t> </a:t>
            </a:r>
            <a:r>
              <a:rPr lang="pl-PL" sz="1400" err="1"/>
              <a:t>control</a:t>
            </a: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40A84F-8014-430F-95B7-D86A3AC2D33D}"/>
              </a:ext>
            </a:extLst>
          </p:cNvPr>
          <p:cNvSpPr txBox="1"/>
          <p:nvPr/>
        </p:nvSpPr>
        <p:spPr>
          <a:xfrm>
            <a:off x="4658419" y="2948948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Driver’s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</a:p>
          <a:p>
            <a:pPr algn="ctr"/>
            <a:r>
              <a:rPr lang="pl-PL" sz="1400" err="1"/>
              <a:t>time</a:t>
            </a:r>
            <a:r>
              <a:rPr lang="pl-PL" sz="1400"/>
              <a:t> </a:t>
            </a:r>
            <a:r>
              <a:rPr lang="pl-PL" sz="1400" err="1"/>
              <a:t>analysis</a:t>
            </a:r>
            <a:endParaRPr lang="pl-PL" sz="1400"/>
          </a:p>
        </p:txBody>
      </p:sp>
      <p:pic>
        <p:nvPicPr>
          <p:cNvPr id="9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481AA33-E015-4221-AC3F-ACFBA416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33" y="2055415"/>
            <a:ext cx="1465148" cy="6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hlinkClick r:id="rId4" action="ppaction://hlinksldjump"/>
            <a:extLst>
              <a:ext uri="{FF2B5EF4-FFF2-40B4-BE49-F238E27FC236}">
                <a16:creationId xmlns:a16="http://schemas.microsoft.com/office/drawing/2014/main" id="{8A3C5B9E-50C3-4F41-837F-3AB02EEF5584}"/>
              </a:ext>
            </a:extLst>
          </p:cNvPr>
          <p:cNvSpPr txBox="1"/>
          <p:nvPr/>
        </p:nvSpPr>
        <p:spPr>
          <a:xfrm>
            <a:off x="1018025" y="2948947"/>
            <a:ext cx="148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Basic </a:t>
            </a:r>
            <a:r>
              <a:rPr lang="pl-PL" sz="1400" err="1"/>
              <a:t>telematics</a:t>
            </a:r>
            <a:endParaRPr lang="pl-PL" sz="14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B4C73F-D34A-4871-B3C2-433BE15FD8D1}"/>
              </a:ext>
            </a:extLst>
          </p:cNvPr>
          <p:cNvSpPr txBox="1"/>
          <p:nvPr/>
        </p:nvSpPr>
        <p:spPr>
          <a:xfrm>
            <a:off x="8023721" y="2948948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Mobile </a:t>
            </a:r>
            <a:r>
              <a:rPr lang="pl-PL" sz="1400" err="1"/>
              <a:t>solutions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for </a:t>
            </a:r>
            <a:r>
              <a:rPr lang="pl-PL" sz="1400" err="1"/>
              <a:t>drivers</a:t>
            </a:r>
            <a:endParaRPr lang="pl-PL" sz="14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042C4D-9448-4907-A9F1-298D44D2B042}"/>
              </a:ext>
            </a:extLst>
          </p:cNvPr>
          <p:cNvSpPr txBox="1"/>
          <p:nvPr/>
        </p:nvSpPr>
        <p:spPr>
          <a:xfrm>
            <a:off x="9924583" y="2948947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Corridoring</a:t>
            </a:r>
            <a:endParaRPr lang="pl-PL" sz="14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E018EA-B7D4-49EB-9A18-8F9B6E2A66F8}"/>
              </a:ext>
            </a:extLst>
          </p:cNvPr>
          <p:cNvSpPr txBox="1"/>
          <p:nvPr/>
        </p:nvSpPr>
        <p:spPr>
          <a:xfrm>
            <a:off x="8005570" y="5046471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Temperature</a:t>
            </a:r>
            <a:r>
              <a:rPr lang="pl-PL" sz="1400"/>
              <a:t> Control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781229-4825-4F52-B273-D720AE5348F0}"/>
              </a:ext>
            </a:extLst>
          </p:cNvPr>
          <p:cNvSpPr txBox="1"/>
          <p:nvPr/>
        </p:nvSpPr>
        <p:spPr>
          <a:xfrm>
            <a:off x="6652093" y="5007756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Reports</a:t>
            </a:r>
            <a:endParaRPr lang="pl-PL" sz="14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A222CB-0E06-4D37-B80C-DD7810FBFA01}"/>
              </a:ext>
            </a:extLst>
          </p:cNvPr>
          <p:cNvSpPr txBox="1"/>
          <p:nvPr/>
        </p:nvSpPr>
        <p:spPr>
          <a:xfrm>
            <a:off x="6238192" y="2948948"/>
            <a:ext cx="162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Remote </a:t>
            </a:r>
            <a:r>
              <a:rPr lang="pl-PL" sz="1400" err="1"/>
              <a:t>tachograph</a:t>
            </a:r>
            <a:endParaRPr lang="pl-PL" sz="1400"/>
          </a:p>
          <a:p>
            <a:pPr algn="ctr"/>
            <a:r>
              <a:rPr lang="pl-PL" sz="1400" err="1"/>
              <a:t>download</a:t>
            </a:r>
            <a:endParaRPr lang="pl-PL" sz="14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0511511-64A7-445F-B7D5-E37DEA09DE53}"/>
              </a:ext>
            </a:extLst>
          </p:cNvPr>
          <p:cNvSpPr txBox="1"/>
          <p:nvPr/>
        </p:nvSpPr>
        <p:spPr>
          <a:xfrm>
            <a:off x="4656656" y="5007756"/>
            <a:ext cx="118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Maintenance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management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0A7612-1D81-4A92-B536-9C266CEDD178}"/>
              </a:ext>
            </a:extLst>
          </p:cNvPr>
          <p:cNvSpPr txBox="1"/>
          <p:nvPr/>
        </p:nvSpPr>
        <p:spPr>
          <a:xfrm>
            <a:off x="1309282" y="5007755"/>
            <a:ext cx="89909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Ecodriving</a:t>
            </a:r>
            <a:endParaRPr lang="pl-PL" sz="1333">
              <a:latin typeface="+mj-lt"/>
            </a:endParaRPr>
          </a:p>
        </p:txBody>
      </p:sp>
      <p:pic>
        <p:nvPicPr>
          <p:cNvPr id="1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2A1E3C7-F744-4E7A-A163-ABEF09B0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033" y="1972761"/>
            <a:ext cx="1184404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FF7B6F17-69D8-46B7-A73A-50A9F4A6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231" y="1954221"/>
            <a:ext cx="1184403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A947D48E-0DD3-428C-B090-DC82101B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752" y="1954222"/>
            <a:ext cx="1184403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BD7FA5F-161F-480F-B47D-9C8AA42F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677" y="1870974"/>
            <a:ext cx="1184400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EDC7B4E4-5606-4C6F-ACB2-555F4543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801" y="3842008"/>
            <a:ext cx="1218048" cy="12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612CEEC1-5674-4CA8-965E-36920481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419" y="4004879"/>
            <a:ext cx="1218048" cy="8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4CADEFCC-FF28-43C5-84AD-33FCA340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120" y="4034723"/>
            <a:ext cx="1153579" cy="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hlinkClick r:id="rId16" action="ppaction://hlinksldjump"/>
            <a:extLst>
              <a:ext uri="{FF2B5EF4-FFF2-40B4-BE49-F238E27FC236}">
                <a16:creationId xmlns:a16="http://schemas.microsoft.com/office/drawing/2014/main" id="{04C674AC-1A2C-4A35-9757-30C86343AD0D}"/>
              </a:ext>
            </a:extLst>
          </p:cNvPr>
          <p:cNvSpPr txBox="1"/>
          <p:nvPr/>
        </p:nvSpPr>
        <p:spPr>
          <a:xfrm>
            <a:off x="2858137" y="5063623"/>
            <a:ext cx="118440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Tyre</a:t>
            </a:r>
            <a:r>
              <a:rPr lang="pl-PL" sz="1333">
                <a:latin typeface="+mj-lt"/>
              </a:rPr>
              <a:t> </a:t>
            </a:r>
            <a:r>
              <a:rPr lang="pl-PL" sz="1333" err="1">
                <a:latin typeface="+mj-lt"/>
              </a:rPr>
              <a:t>pressure</a:t>
            </a:r>
            <a:r>
              <a:rPr lang="pl-PL" sz="1333">
                <a:latin typeface="+mj-lt"/>
              </a:rPr>
              <a:t> </a:t>
            </a:r>
          </a:p>
          <a:p>
            <a:pPr algn="ctr"/>
            <a:r>
              <a:rPr lang="pl-PL" sz="1333" err="1">
                <a:latin typeface="+mj-lt"/>
              </a:rPr>
              <a:t>control</a:t>
            </a:r>
            <a:endParaRPr lang="pl-PL" sz="1333">
              <a:latin typeface="+mj-lt"/>
            </a:endParaRPr>
          </a:p>
        </p:txBody>
      </p:sp>
      <p:pic>
        <p:nvPicPr>
          <p:cNvPr id="3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AE7F02B6-F6DB-4C5D-8FDD-1EAB28B3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16" y="4074695"/>
            <a:ext cx="974846" cy="6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E39C27F-16DD-43A6-A64E-C4F8A14BAD4F}"/>
              </a:ext>
            </a:extLst>
          </p:cNvPr>
          <p:cNvSpPr txBox="1"/>
          <p:nvPr/>
        </p:nvSpPr>
        <p:spPr>
          <a:xfrm>
            <a:off x="10175048" y="5046471"/>
            <a:ext cx="4924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>
                <a:latin typeface="+mj-lt"/>
              </a:rPr>
              <a:t>TMS</a:t>
            </a:r>
          </a:p>
        </p:txBody>
      </p:sp>
      <p:pic>
        <p:nvPicPr>
          <p:cNvPr id="32" name="Grafika 31">
            <a:hlinkClick r:id="rId22" action="ppaction://hlinksldjump"/>
            <a:extLst>
              <a:ext uri="{FF2B5EF4-FFF2-40B4-BE49-F238E27FC236}">
                <a16:creationId xmlns:a16="http://schemas.microsoft.com/office/drawing/2014/main" id="{D340158C-B3CC-4B65-B05F-05672AC015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4583" y="4178301"/>
            <a:ext cx="882587" cy="623002"/>
          </a:xfrm>
          <a:prstGeom prst="rect">
            <a:avLst/>
          </a:prstGeom>
        </p:spPr>
      </p:pic>
      <p:pic>
        <p:nvPicPr>
          <p:cNvPr id="26" name="Obraz 25">
            <a:hlinkClick r:id="rId25" action="ppaction://hlinksldjump"/>
            <a:extLst>
              <a:ext uri="{FF2B5EF4-FFF2-40B4-BE49-F238E27FC236}">
                <a16:creationId xmlns:a16="http://schemas.microsoft.com/office/drawing/2014/main" id="{90E2CC83-9EFD-4305-1F4C-33496D71B9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83874" y="3865206"/>
            <a:ext cx="1924319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5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Maintenance</a:t>
            </a:r>
            <a:r>
              <a:rPr lang="pl-PL"/>
              <a:t> management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46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All important dates in one place</a:t>
            </a:r>
          </a:p>
        </p:txBody>
      </p:sp>
      <p:sp>
        <p:nvSpPr>
          <p:cNvPr id="14" name="TextBox 55">
            <a:extLst>
              <a:ext uri="{FF2B5EF4-FFF2-40B4-BE49-F238E27FC236}">
                <a16:creationId xmlns:a16="http://schemas.microsoft.com/office/drawing/2014/main" id="{18131959-57D3-4C30-9F45-DC6CD8E49CCE}"/>
              </a:ext>
            </a:extLst>
          </p:cNvPr>
          <p:cNvSpPr txBox="1"/>
          <p:nvPr/>
        </p:nvSpPr>
        <p:spPr>
          <a:xfrm>
            <a:off x="2875969" y="5107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6703AACA-AE73-489F-A4E5-360BE21045C4}"/>
              </a:ext>
            </a:extLst>
          </p:cNvPr>
          <p:cNvSpPr>
            <a:spLocks/>
          </p:cNvSpPr>
          <p:nvPr/>
        </p:nvSpPr>
        <p:spPr bwMode="auto">
          <a:xfrm>
            <a:off x="7314606" y="1824973"/>
            <a:ext cx="1728193" cy="16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ct val="0"/>
              </a:spcBef>
              <a:defRPr/>
            </a:pPr>
            <a:endParaRPr lang="pl-PL" altLang="pl-PL" sz="12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19BE0070-3F37-4A64-94C7-5FF0391DE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69" y="1612437"/>
            <a:ext cx="6786937" cy="4298626"/>
          </a:xfrm>
          <a:prstGeom prst="rect">
            <a:avLst/>
          </a:prstGeom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889318B0-DEE3-40E4-9DC4-D005BC5E9F04}"/>
              </a:ext>
            </a:extLst>
          </p:cNvPr>
          <p:cNvSpPr>
            <a:spLocks/>
          </p:cNvSpPr>
          <p:nvPr/>
        </p:nvSpPr>
        <p:spPr bwMode="auto">
          <a:xfrm>
            <a:off x="8178702" y="1438590"/>
            <a:ext cx="3303641" cy="255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r>
              <a:rPr lang="pl-PL" sz="1200" b="1">
                <a:solidFill>
                  <a:schemeClr val="bg2">
                    <a:lumMod val="25000"/>
                  </a:schemeClr>
                </a:solidFill>
              </a:rPr>
              <a:t>Advanced </a:t>
            </a:r>
            <a:r>
              <a:rPr lang="pl-PL" sz="1200" b="1" err="1">
                <a:solidFill>
                  <a:schemeClr val="bg2">
                    <a:lumMod val="25000"/>
                  </a:schemeClr>
                </a:solidFill>
              </a:rPr>
              <a:t>fleet</a:t>
            </a:r>
            <a:r>
              <a:rPr lang="pl-PL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b="1" err="1">
                <a:solidFill>
                  <a:schemeClr val="bg2">
                    <a:lumMod val="25000"/>
                  </a:schemeClr>
                </a:solidFill>
              </a:rPr>
              <a:t>records</a:t>
            </a:r>
            <a:r>
              <a:rPr lang="pl-PL" sz="1200" b="1">
                <a:solidFill>
                  <a:schemeClr val="bg2">
                    <a:lumMod val="25000"/>
                  </a:schemeClr>
                </a:solidFill>
              </a:rPr>
              <a:t> of: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Ensurance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dates</a:t>
            </a:r>
            <a:endParaRPr lang="pl-PL" sz="120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Registration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fees</a:t>
            </a:r>
            <a:endParaRPr lang="pl-PL" sz="120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Reviews</a:t>
            </a:r>
            <a:endParaRPr lang="pl-PL" sz="120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Vignettes</a:t>
            </a:r>
            <a:endParaRPr lang="pl-PL" sz="120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Damages</a:t>
            </a:r>
            <a:endParaRPr lang="pl-PL" sz="120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Vehicles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equipment</a:t>
            </a:r>
            <a:endParaRPr lang="pl-PL" sz="120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Fuel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cards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i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combustion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norms</a:t>
            </a:r>
            <a:endParaRPr lang="pl-PL" sz="120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buFont typeface="Arial" charset="0"/>
              <a:buChar char="•"/>
            </a:pPr>
            <a:endParaRPr lang="pl-PL" sz="12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l-PL" sz="1200" b="1" err="1">
                <a:solidFill>
                  <a:schemeClr val="bg2">
                    <a:lumMod val="25000"/>
                  </a:schemeClr>
                </a:solidFill>
              </a:rPr>
              <a:t>Important</a:t>
            </a:r>
            <a:r>
              <a:rPr lang="pl-PL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b="1" err="1">
                <a:solidFill>
                  <a:schemeClr val="bg2">
                    <a:lumMod val="25000"/>
                  </a:schemeClr>
                </a:solidFill>
              </a:rPr>
              <a:t>dates</a:t>
            </a:r>
            <a:r>
              <a:rPr lang="pl-PL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b="1" err="1">
                <a:solidFill>
                  <a:schemeClr val="bg2">
                    <a:lumMod val="25000"/>
                  </a:schemeClr>
                </a:solidFill>
              </a:rPr>
              <a:t>reminders</a:t>
            </a:r>
            <a:r>
              <a:rPr lang="pl-PL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of</a:t>
            </a:r>
            <a:br>
              <a:rPr lang="pl-PL" sz="1200" b="1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e.g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technical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examinations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or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ensurance</a:t>
            </a:r>
            <a:r>
              <a:rPr lang="pl-PL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err="1">
                <a:solidFill>
                  <a:schemeClr val="bg2">
                    <a:lumMod val="25000"/>
                  </a:schemeClr>
                </a:solidFill>
              </a:rPr>
              <a:t>dates</a:t>
            </a:r>
            <a:endParaRPr lang="pl-PL" sz="1200">
              <a:solidFill>
                <a:schemeClr val="bg2">
                  <a:lumMod val="25000"/>
                </a:schemeClr>
              </a:solidFill>
            </a:endParaRPr>
          </a:p>
          <a:p>
            <a:endParaRPr lang="pl-PL" sz="12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l-PL" sz="1200" b="1">
                <a:solidFill>
                  <a:schemeClr val="bg2">
                    <a:lumMod val="25000"/>
                  </a:schemeClr>
                </a:solidFill>
              </a:rPr>
              <a:t>A set of </a:t>
            </a:r>
            <a:r>
              <a:rPr lang="pl-PL" sz="1200" b="1" err="1">
                <a:solidFill>
                  <a:schemeClr val="bg2">
                    <a:lumMod val="25000"/>
                  </a:schemeClr>
                </a:solidFill>
              </a:rPr>
              <a:t>reports</a:t>
            </a:r>
            <a:r>
              <a:rPr lang="pl-PL" sz="1200" b="1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pl-PL" sz="1200" b="1" err="1">
                <a:solidFill>
                  <a:schemeClr val="bg2">
                    <a:lumMod val="25000"/>
                  </a:schemeClr>
                </a:solidFill>
              </a:rPr>
              <a:t>calendar</a:t>
            </a:r>
            <a:r>
              <a:rPr lang="pl-PL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200" b="1" err="1">
                <a:solidFill>
                  <a:schemeClr val="bg2">
                    <a:lumMod val="25000"/>
                  </a:schemeClr>
                </a:solidFill>
              </a:rPr>
              <a:t>view</a:t>
            </a:r>
            <a:endParaRPr lang="pl-PL" sz="1200" b="1">
              <a:solidFill>
                <a:schemeClr val="bg2">
                  <a:lumMod val="25000"/>
                </a:schemeClr>
              </a:solidFill>
            </a:endParaRPr>
          </a:p>
          <a:p>
            <a:endParaRPr lang="pl-PL" sz="12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EB415EC8-EAAD-4FC7-9A1C-5533821B9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9" y="1436839"/>
            <a:ext cx="6772017" cy="30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6C18C-206E-453B-B163-CD9AFBDC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Transportation</a:t>
            </a:r>
            <a:r>
              <a:rPr lang="pl-PL"/>
              <a:t> </a:t>
            </a:r>
            <a:r>
              <a:rPr lang="pl-PL" err="1"/>
              <a:t>solutions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953F18-DCEC-4D1E-AB71-47C941D5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47</a:t>
            </a:fld>
            <a:endParaRPr lang="sv-SE"/>
          </a:p>
        </p:txBody>
      </p:sp>
      <p:pic>
        <p:nvPicPr>
          <p:cNvPr id="6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55A1A2C5-C634-4FC9-BDF3-9E5E9C89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811" y="1954222"/>
            <a:ext cx="1184404" cy="8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B4EE2F2-BB28-4804-977C-097C3353C3DD}"/>
              </a:ext>
            </a:extLst>
          </p:cNvPr>
          <p:cNvSpPr txBox="1"/>
          <p:nvPr/>
        </p:nvSpPr>
        <p:spPr>
          <a:xfrm>
            <a:off x="2898552" y="2948947"/>
            <a:ext cx="105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Fuel</a:t>
            </a:r>
            <a:r>
              <a:rPr lang="pl-PL" sz="1400"/>
              <a:t> </a:t>
            </a:r>
            <a:r>
              <a:rPr lang="pl-PL" sz="1400" err="1"/>
              <a:t>control</a:t>
            </a: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40A84F-8014-430F-95B7-D86A3AC2D33D}"/>
              </a:ext>
            </a:extLst>
          </p:cNvPr>
          <p:cNvSpPr txBox="1"/>
          <p:nvPr/>
        </p:nvSpPr>
        <p:spPr>
          <a:xfrm>
            <a:off x="4658419" y="2948948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Driver’s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</a:p>
          <a:p>
            <a:pPr algn="ctr"/>
            <a:r>
              <a:rPr lang="pl-PL" sz="1400" err="1"/>
              <a:t>time</a:t>
            </a:r>
            <a:r>
              <a:rPr lang="pl-PL" sz="1400"/>
              <a:t> </a:t>
            </a:r>
            <a:r>
              <a:rPr lang="pl-PL" sz="1400" err="1"/>
              <a:t>analysis</a:t>
            </a:r>
            <a:endParaRPr lang="pl-PL" sz="1400"/>
          </a:p>
        </p:txBody>
      </p:sp>
      <p:pic>
        <p:nvPicPr>
          <p:cNvPr id="9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481AA33-E015-4221-AC3F-ACFBA416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33" y="2055415"/>
            <a:ext cx="1465148" cy="6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hlinkClick r:id="rId4" action="ppaction://hlinksldjump"/>
            <a:extLst>
              <a:ext uri="{FF2B5EF4-FFF2-40B4-BE49-F238E27FC236}">
                <a16:creationId xmlns:a16="http://schemas.microsoft.com/office/drawing/2014/main" id="{8A3C5B9E-50C3-4F41-837F-3AB02EEF5584}"/>
              </a:ext>
            </a:extLst>
          </p:cNvPr>
          <p:cNvSpPr txBox="1"/>
          <p:nvPr/>
        </p:nvSpPr>
        <p:spPr>
          <a:xfrm>
            <a:off x="1018025" y="2948947"/>
            <a:ext cx="148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Basic </a:t>
            </a:r>
            <a:r>
              <a:rPr lang="pl-PL" sz="1400" err="1"/>
              <a:t>telematics</a:t>
            </a:r>
            <a:endParaRPr lang="pl-PL" sz="14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B4C73F-D34A-4871-B3C2-433BE15FD8D1}"/>
              </a:ext>
            </a:extLst>
          </p:cNvPr>
          <p:cNvSpPr txBox="1"/>
          <p:nvPr/>
        </p:nvSpPr>
        <p:spPr>
          <a:xfrm>
            <a:off x="8023721" y="2948948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Mobile </a:t>
            </a:r>
            <a:r>
              <a:rPr lang="pl-PL" sz="1400" err="1"/>
              <a:t>solutions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for </a:t>
            </a:r>
            <a:r>
              <a:rPr lang="pl-PL" sz="1400" err="1"/>
              <a:t>drivers</a:t>
            </a:r>
            <a:endParaRPr lang="pl-PL" sz="14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042C4D-9448-4907-A9F1-298D44D2B042}"/>
              </a:ext>
            </a:extLst>
          </p:cNvPr>
          <p:cNvSpPr txBox="1"/>
          <p:nvPr/>
        </p:nvSpPr>
        <p:spPr>
          <a:xfrm>
            <a:off x="9924583" y="2948947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Corridoring</a:t>
            </a:r>
            <a:endParaRPr lang="pl-PL" sz="14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E018EA-B7D4-49EB-9A18-8F9B6E2A66F8}"/>
              </a:ext>
            </a:extLst>
          </p:cNvPr>
          <p:cNvSpPr txBox="1"/>
          <p:nvPr/>
        </p:nvSpPr>
        <p:spPr>
          <a:xfrm>
            <a:off x="8005570" y="5046471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Temperature</a:t>
            </a:r>
            <a:r>
              <a:rPr lang="pl-PL" sz="1400"/>
              <a:t> Control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781229-4825-4F52-B273-D720AE5348F0}"/>
              </a:ext>
            </a:extLst>
          </p:cNvPr>
          <p:cNvSpPr txBox="1"/>
          <p:nvPr/>
        </p:nvSpPr>
        <p:spPr>
          <a:xfrm>
            <a:off x="6652093" y="5007756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Reports</a:t>
            </a:r>
            <a:endParaRPr lang="pl-PL" sz="14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A222CB-0E06-4D37-B80C-DD7810FBFA01}"/>
              </a:ext>
            </a:extLst>
          </p:cNvPr>
          <p:cNvSpPr txBox="1"/>
          <p:nvPr/>
        </p:nvSpPr>
        <p:spPr>
          <a:xfrm>
            <a:off x="6238192" y="2948948"/>
            <a:ext cx="162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Remote </a:t>
            </a:r>
            <a:r>
              <a:rPr lang="pl-PL" sz="1400" err="1"/>
              <a:t>tachograph</a:t>
            </a:r>
            <a:endParaRPr lang="pl-PL" sz="1400"/>
          </a:p>
          <a:p>
            <a:pPr algn="ctr"/>
            <a:r>
              <a:rPr lang="pl-PL" sz="1400" err="1"/>
              <a:t>download</a:t>
            </a:r>
            <a:endParaRPr lang="pl-PL" sz="14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0511511-64A7-445F-B7D5-E37DEA09DE53}"/>
              </a:ext>
            </a:extLst>
          </p:cNvPr>
          <p:cNvSpPr txBox="1"/>
          <p:nvPr/>
        </p:nvSpPr>
        <p:spPr>
          <a:xfrm>
            <a:off x="4656656" y="5007756"/>
            <a:ext cx="118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Maintenance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management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0A7612-1D81-4A92-B536-9C266CEDD178}"/>
              </a:ext>
            </a:extLst>
          </p:cNvPr>
          <p:cNvSpPr txBox="1"/>
          <p:nvPr/>
        </p:nvSpPr>
        <p:spPr>
          <a:xfrm>
            <a:off x="1309282" y="5007755"/>
            <a:ext cx="89909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Ecodriving</a:t>
            </a:r>
            <a:endParaRPr lang="pl-PL" sz="1333">
              <a:latin typeface="+mj-lt"/>
            </a:endParaRPr>
          </a:p>
        </p:txBody>
      </p:sp>
      <p:pic>
        <p:nvPicPr>
          <p:cNvPr id="1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2A1E3C7-F744-4E7A-A163-ABEF09B0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033" y="1972761"/>
            <a:ext cx="1184404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FF7B6F17-69D8-46B7-A73A-50A9F4A6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231" y="1954221"/>
            <a:ext cx="1184403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A947D48E-0DD3-428C-B090-DC82101B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752" y="1954222"/>
            <a:ext cx="1184403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BD7FA5F-161F-480F-B47D-9C8AA42F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677" y="1870974"/>
            <a:ext cx="1184400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EDC7B4E4-5606-4C6F-ACB2-555F4543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801" y="3842008"/>
            <a:ext cx="1218048" cy="12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612CEEC1-5674-4CA8-965E-36920481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419" y="4004879"/>
            <a:ext cx="1218048" cy="8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4CADEFCC-FF28-43C5-84AD-33FCA340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120" y="4034723"/>
            <a:ext cx="1153579" cy="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hlinkClick r:id="rId16" action="ppaction://hlinksldjump"/>
            <a:extLst>
              <a:ext uri="{FF2B5EF4-FFF2-40B4-BE49-F238E27FC236}">
                <a16:creationId xmlns:a16="http://schemas.microsoft.com/office/drawing/2014/main" id="{04C674AC-1A2C-4A35-9757-30C86343AD0D}"/>
              </a:ext>
            </a:extLst>
          </p:cNvPr>
          <p:cNvSpPr txBox="1"/>
          <p:nvPr/>
        </p:nvSpPr>
        <p:spPr>
          <a:xfrm>
            <a:off x="2858137" y="5063623"/>
            <a:ext cx="118440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Tyre</a:t>
            </a:r>
            <a:r>
              <a:rPr lang="pl-PL" sz="1333">
                <a:latin typeface="+mj-lt"/>
              </a:rPr>
              <a:t> </a:t>
            </a:r>
            <a:r>
              <a:rPr lang="pl-PL" sz="1333" err="1">
                <a:latin typeface="+mj-lt"/>
              </a:rPr>
              <a:t>pressure</a:t>
            </a:r>
            <a:r>
              <a:rPr lang="pl-PL" sz="1333">
                <a:latin typeface="+mj-lt"/>
              </a:rPr>
              <a:t> </a:t>
            </a:r>
          </a:p>
          <a:p>
            <a:pPr algn="ctr"/>
            <a:r>
              <a:rPr lang="pl-PL" sz="1333" err="1">
                <a:latin typeface="+mj-lt"/>
              </a:rPr>
              <a:t>control</a:t>
            </a:r>
            <a:endParaRPr lang="pl-PL" sz="1333">
              <a:latin typeface="+mj-lt"/>
            </a:endParaRPr>
          </a:p>
        </p:txBody>
      </p:sp>
      <p:pic>
        <p:nvPicPr>
          <p:cNvPr id="3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AE7F02B6-F6DB-4C5D-8FDD-1EAB28B3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16" y="4074695"/>
            <a:ext cx="974846" cy="6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E39C27F-16DD-43A6-A64E-C4F8A14BAD4F}"/>
              </a:ext>
            </a:extLst>
          </p:cNvPr>
          <p:cNvSpPr txBox="1"/>
          <p:nvPr/>
        </p:nvSpPr>
        <p:spPr>
          <a:xfrm>
            <a:off x="10175048" y="5046471"/>
            <a:ext cx="4924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>
                <a:latin typeface="+mj-lt"/>
              </a:rPr>
              <a:t>TMS</a:t>
            </a:r>
          </a:p>
        </p:txBody>
      </p:sp>
      <p:pic>
        <p:nvPicPr>
          <p:cNvPr id="32" name="Grafika 31">
            <a:hlinkClick r:id="rId22" action="ppaction://hlinksldjump"/>
            <a:extLst>
              <a:ext uri="{FF2B5EF4-FFF2-40B4-BE49-F238E27FC236}">
                <a16:creationId xmlns:a16="http://schemas.microsoft.com/office/drawing/2014/main" id="{D340158C-B3CC-4B65-B05F-05672AC015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4583" y="4178301"/>
            <a:ext cx="882587" cy="623002"/>
          </a:xfrm>
          <a:prstGeom prst="rect">
            <a:avLst/>
          </a:prstGeom>
        </p:spPr>
      </p:pic>
      <p:pic>
        <p:nvPicPr>
          <p:cNvPr id="26" name="Obraz 25">
            <a:hlinkClick r:id="rId25" action="ppaction://hlinksldjump"/>
            <a:extLst>
              <a:ext uri="{FF2B5EF4-FFF2-40B4-BE49-F238E27FC236}">
                <a16:creationId xmlns:a16="http://schemas.microsoft.com/office/drawing/2014/main" id="{90E2CC83-9EFD-4305-1F4C-33496D71B9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83874" y="3865206"/>
            <a:ext cx="1924319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7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Reports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48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Tendencies report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DD224DE-FC4E-4B5A-8030-2E0717EE5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4" y="1731500"/>
            <a:ext cx="5949575" cy="37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rostokąt zaokrąglony 7">
            <a:extLst>
              <a:ext uri="{FF2B5EF4-FFF2-40B4-BE49-F238E27FC236}">
                <a16:creationId xmlns:a16="http://schemas.microsoft.com/office/drawing/2014/main" id="{F1FD5B45-8C10-4DB6-B788-506E3B5E082F}"/>
              </a:ext>
            </a:extLst>
          </p:cNvPr>
          <p:cNvSpPr/>
          <p:nvPr/>
        </p:nvSpPr>
        <p:spPr>
          <a:xfrm>
            <a:off x="530403" y="1725657"/>
            <a:ext cx="5949575" cy="2075704"/>
          </a:xfrm>
          <a:prstGeom prst="roundRect">
            <a:avLst/>
          </a:prstGeom>
          <a:noFill/>
          <a:ln w="19050">
            <a:solidFill>
              <a:srgbClr val="EE7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7" name="Picture 3" descr="C:\Users\AST\Desktop\arrow1.png">
            <a:extLst>
              <a:ext uri="{FF2B5EF4-FFF2-40B4-BE49-F238E27FC236}">
                <a16:creationId xmlns:a16="http://schemas.microsoft.com/office/drawing/2014/main" id="{A5300C8D-78C2-418F-BCFB-461BA2B0F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47321" flipH="1">
            <a:off x="5527186" y="4707701"/>
            <a:ext cx="55245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ST\Desktop\arrow1.png">
            <a:extLst>
              <a:ext uri="{FF2B5EF4-FFF2-40B4-BE49-F238E27FC236}">
                <a16:creationId xmlns:a16="http://schemas.microsoft.com/office/drawing/2014/main" id="{35DDDD42-6059-4614-907E-C3A1AB3E9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47321" flipH="1">
            <a:off x="5679586" y="4860101"/>
            <a:ext cx="55245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ST\Desktop\arrow1.png">
            <a:extLst>
              <a:ext uri="{FF2B5EF4-FFF2-40B4-BE49-F238E27FC236}">
                <a16:creationId xmlns:a16="http://schemas.microsoft.com/office/drawing/2014/main" id="{12992B5D-DDB7-4DE5-A1B8-1B416FE9A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47321" flipH="1">
            <a:off x="5831986" y="5012501"/>
            <a:ext cx="55245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190C4BC-3C03-486D-9405-666A0D368D75}"/>
              </a:ext>
            </a:extLst>
          </p:cNvPr>
          <p:cNvSpPr txBox="1">
            <a:spLocks/>
          </p:cNvSpPr>
          <p:nvPr/>
        </p:nvSpPr>
        <p:spPr>
          <a:xfrm>
            <a:off x="7793371" y="1781154"/>
            <a:ext cx="4049081" cy="1529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>
                    <a:lumMod val="25000"/>
                  </a:schemeClr>
                </a:solidFill>
              </a:rPr>
              <a:t>Refueling details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>
                    <a:lumMod val="25000"/>
                  </a:schemeClr>
                </a:solidFill>
              </a:rPr>
              <a:t>Locations of </a:t>
            </a:r>
            <a:r>
              <a:rPr lang="en-US" sz="1200" err="1">
                <a:solidFill>
                  <a:schemeClr val="bg2">
                    <a:lumMod val="25000"/>
                  </a:schemeClr>
                </a:solidFill>
              </a:rPr>
              <a:t>refuelings</a:t>
            </a:r>
            <a:r>
              <a:rPr lang="en-US" sz="1200">
                <a:solidFill>
                  <a:schemeClr val="bg2">
                    <a:lumMod val="25000"/>
                  </a:schemeClr>
                </a:solidFill>
              </a:rPr>
              <a:t> - 71% of all differences happened at one station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>
                    <a:lumMod val="25000"/>
                  </a:schemeClr>
                </a:solidFill>
              </a:rPr>
              <a:t>The petrol station  should be checked </a:t>
            </a:r>
            <a:br>
              <a:rPr lang="en-US" sz="120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200">
                <a:solidFill>
                  <a:schemeClr val="bg2">
                    <a:lumMod val="25000"/>
                  </a:schemeClr>
                </a:solidFill>
              </a:rPr>
              <a:t>in context of whole fleet</a:t>
            </a:r>
          </a:p>
        </p:txBody>
      </p:sp>
      <p:cxnSp>
        <p:nvCxnSpPr>
          <p:cNvPr id="31" name="Łącznik prostoliniowy 14">
            <a:extLst>
              <a:ext uri="{FF2B5EF4-FFF2-40B4-BE49-F238E27FC236}">
                <a16:creationId xmlns:a16="http://schemas.microsoft.com/office/drawing/2014/main" id="{3B78D832-ACB1-427C-9D97-0A039C8A105C}"/>
              </a:ext>
            </a:extLst>
          </p:cNvPr>
          <p:cNvCxnSpPr/>
          <p:nvPr/>
        </p:nvCxnSpPr>
        <p:spPr>
          <a:xfrm>
            <a:off x="4703498" y="3694766"/>
            <a:ext cx="65541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7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Reports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49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Fleet usage report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29CE1FE8-A8CE-48C8-A0E4-631AACEB9585}"/>
              </a:ext>
            </a:extLst>
          </p:cNvPr>
          <p:cNvSpPr txBox="1"/>
          <p:nvPr/>
        </p:nvSpPr>
        <p:spPr>
          <a:xfrm>
            <a:off x="9127344" y="1456759"/>
            <a:ext cx="176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/>
              <a:t>Report </a:t>
            </a:r>
            <a:r>
              <a:rPr lang="pl-PL" sz="1200" err="1"/>
              <a:t>designing</a:t>
            </a:r>
            <a:r>
              <a:rPr lang="pl-PL" sz="1200"/>
              <a:t> </a:t>
            </a:r>
            <a:r>
              <a:rPr lang="pl-PL" sz="1200" err="1"/>
              <a:t>tool</a:t>
            </a:r>
            <a:r>
              <a:rPr lang="pl-PL" sz="1200"/>
              <a:t>, with </a:t>
            </a:r>
            <a:r>
              <a:rPr lang="pl-PL" sz="1200" err="1"/>
              <a:t>its</a:t>
            </a:r>
            <a:r>
              <a:rPr lang="pl-PL" sz="1200"/>
              <a:t> </a:t>
            </a:r>
            <a:r>
              <a:rPr lang="pl-PL" sz="1200" err="1"/>
              <a:t>multiple</a:t>
            </a:r>
            <a:r>
              <a:rPr lang="pl-PL" sz="1200"/>
              <a:t> choice of </a:t>
            </a:r>
            <a:r>
              <a:rPr lang="pl-PL" sz="1200" err="1"/>
              <a:t>criteria</a:t>
            </a:r>
            <a:r>
              <a:rPr lang="pl-PL" sz="1200"/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C6BF5EA-1AC1-46F7-A7F4-8490E477D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4" y="1492209"/>
            <a:ext cx="8136727" cy="406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76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/>
              <a:t>Basic </a:t>
            </a:r>
            <a:r>
              <a:rPr lang="pl-PL" err="1"/>
              <a:t>telematics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5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Real-time information about road traffic and obstacles</a:t>
            </a:r>
          </a:p>
        </p:txBody>
      </p:sp>
      <p:pic>
        <p:nvPicPr>
          <p:cNvPr id="3" name="Grafik 5" descr="Ein Bild, das Karte, Text, Atlas, Diagramm enthält.&#10;&#10;Automatisch generierte Beschreibung">
            <a:extLst>
              <a:ext uri="{FF2B5EF4-FFF2-40B4-BE49-F238E27FC236}">
                <a16:creationId xmlns:a16="http://schemas.microsoft.com/office/drawing/2014/main" id="{465EDE07-E3D2-F5D9-1946-D1676CD3E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19"/>
          <a:stretch/>
        </p:blipFill>
        <p:spPr>
          <a:xfrm>
            <a:off x="503934" y="1427554"/>
            <a:ext cx="9488204" cy="472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84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Reports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50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Drivers’ readings report by country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9933455-031D-4275-9FCC-F55903E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3" y="1492209"/>
            <a:ext cx="8621747" cy="295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0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Reports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51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Drivers’ readings report by country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9933455-031D-4275-9FCC-F55903E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3" y="1492209"/>
            <a:ext cx="8621747" cy="295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62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6C18C-206E-453B-B163-CD9AFBDC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Transportation</a:t>
            </a:r>
            <a:r>
              <a:rPr lang="pl-PL"/>
              <a:t> </a:t>
            </a:r>
            <a:r>
              <a:rPr lang="pl-PL" err="1"/>
              <a:t>solutions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953F18-DCEC-4D1E-AB71-47C941D5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52</a:t>
            </a:fld>
            <a:endParaRPr lang="sv-SE"/>
          </a:p>
        </p:txBody>
      </p:sp>
      <p:pic>
        <p:nvPicPr>
          <p:cNvPr id="6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55A1A2C5-C634-4FC9-BDF3-9E5E9C89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811" y="1954222"/>
            <a:ext cx="1184404" cy="8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B4EE2F2-BB28-4804-977C-097C3353C3DD}"/>
              </a:ext>
            </a:extLst>
          </p:cNvPr>
          <p:cNvSpPr txBox="1"/>
          <p:nvPr/>
        </p:nvSpPr>
        <p:spPr>
          <a:xfrm>
            <a:off x="2898552" y="2948947"/>
            <a:ext cx="105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Fuel</a:t>
            </a:r>
            <a:r>
              <a:rPr lang="pl-PL" sz="1400"/>
              <a:t> </a:t>
            </a:r>
            <a:r>
              <a:rPr lang="pl-PL" sz="1400" err="1"/>
              <a:t>control</a:t>
            </a: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40A84F-8014-430F-95B7-D86A3AC2D33D}"/>
              </a:ext>
            </a:extLst>
          </p:cNvPr>
          <p:cNvSpPr txBox="1"/>
          <p:nvPr/>
        </p:nvSpPr>
        <p:spPr>
          <a:xfrm>
            <a:off x="4658419" y="2948948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Driver’s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</a:p>
          <a:p>
            <a:pPr algn="ctr"/>
            <a:r>
              <a:rPr lang="pl-PL" sz="1400" err="1"/>
              <a:t>time</a:t>
            </a:r>
            <a:r>
              <a:rPr lang="pl-PL" sz="1400"/>
              <a:t> </a:t>
            </a:r>
            <a:r>
              <a:rPr lang="pl-PL" sz="1400" err="1"/>
              <a:t>analysis</a:t>
            </a:r>
            <a:endParaRPr lang="pl-PL" sz="1400"/>
          </a:p>
        </p:txBody>
      </p:sp>
      <p:pic>
        <p:nvPicPr>
          <p:cNvPr id="9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481AA33-E015-4221-AC3F-ACFBA416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33" y="2055415"/>
            <a:ext cx="1465148" cy="6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hlinkClick r:id="rId4" action="ppaction://hlinksldjump"/>
            <a:extLst>
              <a:ext uri="{FF2B5EF4-FFF2-40B4-BE49-F238E27FC236}">
                <a16:creationId xmlns:a16="http://schemas.microsoft.com/office/drawing/2014/main" id="{8A3C5B9E-50C3-4F41-837F-3AB02EEF5584}"/>
              </a:ext>
            </a:extLst>
          </p:cNvPr>
          <p:cNvSpPr txBox="1"/>
          <p:nvPr/>
        </p:nvSpPr>
        <p:spPr>
          <a:xfrm>
            <a:off x="1018025" y="2948947"/>
            <a:ext cx="148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Basic </a:t>
            </a:r>
            <a:r>
              <a:rPr lang="pl-PL" sz="1400" err="1"/>
              <a:t>telematics</a:t>
            </a:r>
            <a:endParaRPr lang="pl-PL" sz="14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B4C73F-D34A-4871-B3C2-433BE15FD8D1}"/>
              </a:ext>
            </a:extLst>
          </p:cNvPr>
          <p:cNvSpPr txBox="1"/>
          <p:nvPr/>
        </p:nvSpPr>
        <p:spPr>
          <a:xfrm>
            <a:off x="8023721" y="2948948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Mobile </a:t>
            </a:r>
            <a:r>
              <a:rPr lang="pl-PL" sz="1400" err="1"/>
              <a:t>solutions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for </a:t>
            </a:r>
            <a:r>
              <a:rPr lang="pl-PL" sz="1400" err="1"/>
              <a:t>drivers</a:t>
            </a:r>
            <a:endParaRPr lang="pl-PL" sz="14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042C4D-9448-4907-A9F1-298D44D2B042}"/>
              </a:ext>
            </a:extLst>
          </p:cNvPr>
          <p:cNvSpPr txBox="1"/>
          <p:nvPr/>
        </p:nvSpPr>
        <p:spPr>
          <a:xfrm>
            <a:off x="9924583" y="2948947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Corridoring</a:t>
            </a:r>
            <a:endParaRPr lang="pl-PL" sz="14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E018EA-B7D4-49EB-9A18-8F9B6E2A66F8}"/>
              </a:ext>
            </a:extLst>
          </p:cNvPr>
          <p:cNvSpPr txBox="1"/>
          <p:nvPr/>
        </p:nvSpPr>
        <p:spPr>
          <a:xfrm>
            <a:off x="8005570" y="5046471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Temperature</a:t>
            </a:r>
            <a:r>
              <a:rPr lang="pl-PL" sz="1400"/>
              <a:t> Control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781229-4825-4F52-B273-D720AE5348F0}"/>
              </a:ext>
            </a:extLst>
          </p:cNvPr>
          <p:cNvSpPr txBox="1"/>
          <p:nvPr/>
        </p:nvSpPr>
        <p:spPr>
          <a:xfrm>
            <a:off x="6652093" y="5007756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Reports</a:t>
            </a:r>
            <a:endParaRPr lang="pl-PL" sz="14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A222CB-0E06-4D37-B80C-DD7810FBFA01}"/>
              </a:ext>
            </a:extLst>
          </p:cNvPr>
          <p:cNvSpPr txBox="1"/>
          <p:nvPr/>
        </p:nvSpPr>
        <p:spPr>
          <a:xfrm>
            <a:off x="6238192" y="2948948"/>
            <a:ext cx="162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Remote </a:t>
            </a:r>
            <a:r>
              <a:rPr lang="pl-PL" sz="1400" err="1"/>
              <a:t>tachograph</a:t>
            </a:r>
            <a:endParaRPr lang="pl-PL" sz="1400"/>
          </a:p>
          <a:p>
            <a:pPr algn="ctr"/>
            <a:r>
              <a:rPr lang="pl-PL" sz="1400" err="1"/>
              <a:t>download</a:t>
            </a:r>
            <a:endParaRPr lang="pl-PL" sz="14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0511511-64A7-445F-B7D5-E37DEA09DE53}"/>
              </a:ext>
            </a:extLst>
          </p:cNvPr>
          <p:cNvSpPr txBox="1"/>
          <p:nvPr/>
        </p:nvSpPr>
        <p:spPr>
          <a:xfrm>
            <a:off x="4656656" y="5007756"/>
            <a:ext cx="118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Maintenance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management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0A7612-1D81-4A92-B536-9C266CEDD178}"/>
              </a:ext>
            </a:extLst>
          </p:cNvPr>
          <p:cNvSpPr txBox="1"/>
          <p:nvPr/>
        </p:nvSpPr>
        <p:spPr>
          <a:xfrm>
            <a:off x="1309282" y="5007755"/>
            <a:ext cx="89909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Ecodriving</a:t>
            </a:r>
            <a:endParaRPr lang="pl-PL" sz="1333">
              <a:latin typeface="+mj-lt"/>
            </a:endParaRPr>
          </a:p>
        </p:txBody>
      </p:sp>
      <p:pic>
        <p:nvPicPr>
          <p:cNvPr id="1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2A1E3C7-F744-4E7A-A163-ABEF09B0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033" y="1972761"/>
            <a:ext cx="1184404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FF7B6F17-69D8-46B7-A73A-50A9F4A6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231" y="1954221"/>
            <a:ext cx="1184403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A947D48E-0DD3-428C-B090-DC82101B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752" y="1954222"/>
            <a:ext cx="1184403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BD7FA5F-161F-480F-B47D-9C8AA42F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677" y="1870974"/>
            <a:ext cx="1184400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EDC7B4E4-5606-4C6F-ACB2-555F4543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801" y="3842008"/>
            <a:ext cx="1218048" cy="12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612CEEC1-5674-4CA8-965E-36920481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419" y="4004879"/>
            <a:ext cx="1218048" cy="8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4CADEFCC-FF28-43C5-84AD-33FCA340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120" y="4034723"/>
            <a:ext cx="1153579" cy="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hlinkClick r:id="rId16" action="ppaction://hlinksldjump"/>
            <a:extLst>
              <a:ext uri="{FF2B5EF4-FFF2-40B4-BE49-F238E27FC236}">
                <a16:creationId xmlns:a16="http://schemas.microsoft.com/office/drawing/2014/main" id="{04C674AC-1A2C-4A35-9757-30C86343AD0D}"/>
              </a:ext>
            </a:extLst>
          </p:cNvPr>
          <p:cNvSpPr txBox="1"/>
          <p:nvPr/>
        </p:nvSpPr>
        <p:spPr>
          <a:xfrm>
            <a:off x="2858137" y="5063623"/>
            <a:ext cx="118440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Tyre</a:t>
            </a:r>
            <a:r>
              <a:rPr lang="pl-PL" sz="1333">
                <a:latin typeface="+mj-lt"/>
              </a:rPr>
              <a:t> </a:t>
            </a:r>
            <a:r>
              <a:rPr lang="pl-PL" sz="1333" err="1">
                <a:latin typeface="+mj-lt"/>
              </a:rPr>
              <a:t>pressure</a:t>
            </a:r>
            <a:r>
              <a:rPr lang="pl-PL" sz="1333">
                <a:latin typeface="+mj-lt"/>
              </a:rPr>
              <a:t> </a:t>
            </a:r>
          </a:p>
          <a:p>
            <a:pPr algn="ctr"/>
            <a:r>
              <a:rPr lang="pl-PL" sz="1333" err="1">
                <a:latin typeface="+mj-lt"/>
              </a:rPr>
              <a:t>control</a:t>
            </a:r>
            <a:endParaRPr lang="pl-PL" sz="1333">
              <a:latin typeface="+mj-lt"/>
            </a:endParaRPr>
          </a:p>
        </p:txBody>
      </p:sp>
      <p:pic>
        <p:nvPicPr>
          <p:cNvPr id="3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AE7F02B6-F6DB-4C5D-8FDD-1EAB28B3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16" y="4074695"/>
            <a:ext cx="974846" cy="6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E39C27F-16DD-43A6-A64E-C4F8A14BAD4F}"/>
              </a:ext>
            </a:extLst>
          </p:cNvPr>
          <p:cNvSpPr txBox="1"/>
          <p:nvPr/>
        </p:nvSpPr>
        <p:spPr>
          <a:xfrm>
            <a:off x="10175048" y="5046471"/>
            <a:ext cx="4924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>
                <a:latin typeface="+mj-lt"/>
              </a:rPr>
              <a:t>TMS</a:t>
            </a:r>
          </a:p>
        </p:txBody>
      </p:sp>
      <p:pic>
        <p:nvPicPr>
          <p:cNvPr id="32" name="Grafika 31">
            <a:hlinkClick r:id="rId22" action="ppaction://hlinksldjump"/>
            <a:extLst>
              <a:ext uri="{FF2B5EF4-FFF2-40B4-BE49-F238E27FC236}">
                <a16:creationId xmlns:a16="http://schemas.microsoft.com/office/drawing/2014/main" id="{D340158C-B3CC-4B65-B05F-05672AC015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4583" y="4178301"/>
            <a:ext cx="882587" cy="623002"/>
          </a:xfrm>
          <a:prstGeom prst="rect">
            <a:avLst/>
          </a:prstGeom>
        </p:spPr>
      </p:pic>
      <p:pic>
        <p:nvPicPr>
          <p:cNvPr id="26" name="Obraz 25">
            <a:hlinkClick r:id="rId25" action="ppaction://hlinksldjump"/>
            <a:extLst>
              <a:ext uri="{FF2B5EF4-FFF2-40B4-BE49-F238E27FC236}">
                <a16:creationId xmlns:a16="http://schemas.microsoft.com/office/drawing/2014/main" id="{90E2CC83-9EFD-4305-1F4C-33496D71B9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83874" y="3865206"/>
            <a:ext cx="1924319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7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Temperature</a:t>
            </a:r>
            <a:r>
              <a:rPr lang="pl-PL"/>
              <a:t> </a:t>
            </a:r>
            <a:r>
              <a:rPr lang="pl-PL" err="1"/>
              <a:t>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53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pl-PL" b="0">
                <a:ea typeface="+mn-lt"/>
                <a:cs typeface="+mn-lt"/>
              </a:rPr>
              <a:t>Display</a:t>
            </a:r>
            <a:r>
              <a:rPr lang="en-US" b="0">
                <a:ea typeface="+mn-lt"/>
                <a:cs typeface="+mn-lt"/>
              </a:rPr>
              <a:t> of current temperature</a:t>
            </a:r>
            <a:endParaRPr lang="pl-PL"/>
          </a:p>
          <a:p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3E357AE-D968-6475-695A-7349A1E19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24" y="1292420"/>
            <a:ext cx="69723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Temperature</a:t>
            </a:r>
            <a:r>
              <a:rPr lang="pl-PL"/>
              <a:t> </a:t>
            </a:r>
            <a:r>
              <a:rPr lang="pl-PL" err="1"/>
              <a:t>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54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 b="0">
                <a:ea typeface="+mn-lt"/>
                <a:cs typeface="+mn-lt"/>
              </a:rPr>
              <a:t>Automatic temperature alarms - integration with TMS</a:t>
            </a:r>
            <a:endParaRPr lang="pl-PL"/>
          </a:p>
          <a:p>
            <a:endParaRPr lang="en-US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00ED60F-D997-8902-3AF8-DB280607F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6312"/>
            <a:ext cx="12192000" cy="42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Temperature</a:t>
            </a:r>
            <a:r>
              <a:rPr lang="pl-PL"/>
              <a:t> </a:t>
            </a:r>
            <a:r>
              <a:rPr lang="pl-PL" err="1"/>
              <a:t>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55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 b="0">
                <a:ea typeface="+mn-lt"/>
                <a:cs typeface="+mn-lt"/>
              </a:rPr>
              <a:t>Automatic temperature alarms - integration with TMS</a:t>
            </a:r>
            <a:endParaRPr lang="pl-PL"/>
          </a:p>
          <a:p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24DFB27-5987-9A64-7623-34D2A4C7D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34" y="2140572"/>
            <a:ext cx="8464660" cy="28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 err="1"/>
              <a:t>Temperature</a:t>
            </a:r>
            <a:r>
              <a:rPr lang="pl-PL"/>
              <a:t> </a:t>
            </a:r>
            <a:r>
              <a:rPr lang="pl-PL" err="1"/>
              <a:t>control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56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pl-PL" b="0">
                <a:ea typeface="+mn-lt"/>
                <a:cs typeface="+mn-lt"/>
              </a:rPr>
              <a:t>Alerts </a:t>
            </a:r>
            <a:r>
              <a:rPr lang="pl-PL" b="0" err="1">
                <a:ea typeface="+mn-lt"/>
                <a:cs typeface="+mn-lt"/>
              </a:rPr>
              <a:t>configurator</a:t>
            </a:r>
            <a:endParaRPr lang="pl-PL"/>
          </a:p>
          <a:p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BFACAD-A0C4-9D64-11F6-A0C1468A7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01" y="1472287"/>
            <a:ext cx="5607942" cy="48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6C18C-206E-453B-B163-CD9AFBDC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Transportation</a:t>
            </a:r>
            <a:r>
              <a:rPr lang="pl-PL"/>
              <a:t> </a:t>
            </a:r>
            <a:r>
              <a:rPr lang="pl-PL" err="1"/>
              <a:t>solutions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953F18-DCEC-4D1E-AB71-47C941D5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57</a:t>
            </a:fld>
            <a:endParaRPr lang="sv-SE"/>
          </a:p>
        </p:txBody>
      </p:sp>
      <p:pic>
        <p:nvPicPr>
          <p:cNvPr id="6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55A1A2C5-C634-4FC9-BDF3-9E5E9C89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811" y="1954222"/>
            <a:ext cx="1184404" cy="8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B4EE2F2-BB28-4804-977C-097C3353C3DD}"/>
              </a:ext>
            </a:extLst>
          </p:cNvPr>
          <p:cNvSpPr txBox="1"/>
          <p:nvPr/>
        </p:nvSpPr>
        <p:spPr>
          <a:xfrm>
            <a:off x="2898552" y="2948947"/>
            <a:ext cx="105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Fuel</a:t>
            </a:r>
            <a:r>
              <a:rPr lang="pl-PL" sz="1400"/>
              <a:t> </a:t>
            </a:r>
            <a:r>
              <a:rPr lang="pl-PL" sz="1400" err="1"/>
              <a:t>control</a:t>
            </a: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40A84F-8014-430F-95B7-D86A3AC2D33D}"/>
              </a:ext>
            </a:extLst>
          </p:cNvPr>
          <p:cNvSpPr txBox="1"/>
          <p:nvPr/>
        </p:nvSpPr>
        <p:spPr>
          <a:xfrm>
            <a:off x="4658419" y="2948948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Driver’s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</a:p>
          <a:p>
            <a:pPr algn="ctr"/>
            <a:r>
              <a:rPr lang="pl-PL" sz="1400" err="1"/>
              <a:t>time</a:t>
            </a:r>
            <a:r>
              <a:rPr lang="pl-PL" sz="1400"/>
              <a:t> </a:t>
            </a:r>
            <a:r>
              <a:rPr lang="pl-PL" sz="1400" err="1"/>
              <a:t>analysis</a:t>
            </a:r>
            <a:endParaRPr lang="pl-PL" sz="1400"/>
          </a:p>
        </p:txBody>
      </p:sp>
      <p:pic>
        <p:nvPicPr>
          <p:cNvPr id="9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481AA33-E015-4221-AC3F-ACFBA416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33" y="2055415"/>
            <a:ext cx="1465148" cy="6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hlinkClick r:id="rId4" action="ppaction://hlinksldjump"/>
            <a:extLst>
              <a:ext uri="{FF2B5EF4-FFF2-40B4-BE49-F238E27FC236}">
                <a16:creationId xmlns:a16="http://schemas.microsoft.com/office/drawing/2014/main" id="{8A3C5B9E-50C3-4F41-837F-3AB02EEF5584}"/>
              </a:ext>
            </a:extLst>
          </p:cNvPr>
          <p:cNvSpPr txBox="1"/>
          <p:nvPr/>
        </p:nvSpPr>
        <p:spPr>
          <a:xfrm>
            <a:off x="1018025" y="2948947"/>
            <a:ext cx="148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Basic </a:t>
            </a:r>
            <a:r>
              <a:rPr lang="pl-PL" sz="1400" err="1"/>
              <a:t>telematics</a:t>
            </a:r>
            <a:endParaRPr lang="pl-PL" sz="14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B4C73F-D34A-4871-B3C2-433BE15FD8D1}"/>
              </a:ext>
            </a:extLst>
          </p:cNvPr>
          <p:cNvSpPr txBox="1"/>
          <p:nvPr/>
        </p:nvSpPr>
        <p:spPr>
          <a:xfrm>
            <a:off x="8023721" y="2948948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Mobile </a:t>
            </a:r>
            <a:r>
              <a:rPr lang="pl-PL" sz="1400" err="1"/>
              <a:t>solutions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for </a:t>
            </a:r>
            <a:r>
              <a:rPr lang="pl-PL" sz="1400" err="1"/>
              <a:t>drivers</a:t>
            </a:r>
            <a:endParaRPr lang="pl-PL" sz="14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042C4D-9448-4907-A9F1-298D44D2B042}"/>
              </a:ext>
            </a:extLst>
          </p:cNvPr>
          <p:cNvSpPr txBox="1"/>
          <p:nvPr/>
        </p:nvSpPr>
        <p:spPr>
          <a:xfrm>
            <a:off x="9924583" y="2948947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Corridoring</a:t>
            </a:r>
            <a:endParaRPr lang="pl-PL" sz="14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E018EA-B7D4-49EB-9A18-8F9B6E2A66F8}"/>
              </a:ext>
            </a:extLst>
          </p:cNvPr>
          <p:cNvSpPr txBox="1"/>
          <p:nvPr/>
        </p:nvSpPr>
        <p:spPr>
          <a:xfrm>
            <a:off x="8005570" y="5046471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Temperature</a:t>
            </a:r>
            <a:r>
              <a:rPr lang="pl-PL" sz="1400"/>
              <a:t> Control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781229-4825-4F52-B273-D720AE5348F0}"/>
              </a:ext>
            </a:extLst>
          </p:cNvPr>
          <p:cNvSpPr txBox="1"/>
          <p:nvPr/>
        </p:nvSpPr>
        <p:spPr>
          <a:xfrm>
            <a:off x="6652093" y="5007756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Reports</a:t>
            </a:r>
            <a:endParaRPr lang="pl-PL" sz="14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A222CB-0E06-4D37-B80C-DD7810FBFA01}"/>
              </a:ext>
            </a:extLst>
          </p:cNvPr>
          <p:cNvSpPr txBox="1"/>
          <p:nvPr/>
        </p:nvSpPr>
        <p:spPr>
          <a:xfrm>
            <a:off x="6238192" y="2948948"/>
            <a:ext cx="162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Remote </a:t>
            </a:r>
            <a:r>
              <a:rPr lang="pl-PL" sz="1400" err="1"/>
              <a:t>tachograph</a:t>
            </a:r>
            <a:endParaRPr lang="pl-PL" sz="1400"/>
          </a:p>
          <a:p>
            <a:pPr algn="ctr"/>
            <a:r>
              <a:rPr lang="pl-PL" sz="1400" err="1"/>
              <a:t>download</a:t>
            </a:r>
            <a:endParaRPr lang="pl-PL" sz="14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0511511-64A7-445F-B7D5-E37DEA09DE53}"/>
              </a:ext>
            </a:extLst>
          </p:cNvPr>
          <p:cNvSpPr txBox="1"/>
          <p:nvPr/>
        </p:nvSpPr>
        <p:spPr>
          <a:xfrm>
            <a:off x="4656656" y="5007756"/>
            <a:ext cx="118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Maintenance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management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0A7612-1D81-4A92-B536-9C266CEDD178}"/>
              </a:ext>
            </a:extLst>
          </p:cNvPr>
          <p:cNvSpPr txBox="1"/>
          <p:nvPr/>
        </p:nvSpPr>
        <p:spPr>
          <a:xfrm>
            <a:off x="1309282" y="5007755"/>
            <a:ext cx="89909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Ecodriving</a:t>
            </a:r>
            <a:endParaRPr lang="pl-PL" sz="1333">
              <a:latin typeface="+mj-lt"/>
            </a:endParaRPr>
          </a:p>
        </p:txBody>
      </p:sp>
      <p:pic>
        <p:nvPicPr>
          <p:cNvPr id="1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2A1E3C7-F744-4E7A-A163-ABEF09B0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033" y="1972761"/>
            <a:ext cx="1184404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FF7B6F17-69D8-46B7-A73A-50A9F4A6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231" y="1954221"/>
            <a:ext cx="1184403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A947D48E-0DD3-428C-B090-DC82101B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752" y="1954222"/>
            <a:ext cx="1184403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BD7FA5F-161F-480F-B47D-9C8AA42F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677" y="1870974"/>
            <a:ext cx="1184400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EDC7B4E4-5606-4C6F-ACB2-555F4543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801" y="3842008"/>
            <a:ext cx="1218048" cy="12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612CEEC1-5674-4CA8-965E-36920481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419" y="4004879"/>
            <a:ext cx="1218048" cy="8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4CADEFCC-FF28-43C5-84AD-33FCA340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120" y="4034723"/>
            <a:ext cx="1153579" cy="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hlinkClick r:id="rId16" action="ppaction://hlinksldjump"/>
            <a:extLst>
              <a:ext uri="{FF2B5EF4-FFF2-40B4-BE49-F238E27FC236}">
                <a16:creationId xmlns:a16="http://schemas.microsoft.com/office/drawing/2014/main" id="{04C674AC-1A2C-4A35-9757-30C86343AD0D}"/>
              </a:ext>
            </a:extLst>
          </p:cNvPr>
          <p:cNvSpPr txBox="1"/>
          <p:nvPr/>
        </p:nvSpPr>
        <p:spPr>
          <a:xfrm>
            <a:off x="2858137" y="5063623"/>
            <a:ext cx="118440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Tyre</a:t>
            </a:r>
            <a:r>
              <a:rPr lang="pl-PL" sz="1333">
                <a:latin typeface="+mj-lt"/>
              </a:rPr>
              <a:t> </a:t>
            </a:r>
            <a:r>
              <a:rPr lang="pl-PL" sz="1333" err="1">
                <a:latin typeface="+mj-lt"/>
              </a:rPr>
              <a:t>pressure</a:t>
            </a:r>
            <a:r>
              <a:rPr lang="pl-PL" sz="1333">
                <a:latin typeface="+mj-lt"/>
              </a:rPr>
              <a:t> </a:t>
            </a:r>
          </a:p>
          <a:p>
            <a:pPr algn="ctr"/>
            <a:r>
              <a:rPr lang="pl-PL" sz="1333" err="1">
                <a:latin typeface="+mj-lt"/>
              </a:rPr>
              <a:t>control</a:t>
            </a:r>
            <a:endParaRPr lang="pl-PL" sz="1333">
              <a:latin typeface="+mj-lt"/>
            </a:endParaRPr>
          </a:p>
        </p:txBody>
      </p:sp>
      <p:pic>
        <p:nvPicPr>
          <p:cNvPr id="3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AE7F02B6-F6DB-4C5D-8FDD-1EAB28B3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16" y="4074695"/>
            <a:ext cx="974846" cy="6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E39C27F-16DD-43A6-A64E-C4F8A14BAD4F}"/>
              </a:ext>
            </a:extLst>
          </p:cNvPr>
          <p:cNvSpPr txBox="1"/>
          <p:nvPr/>
        </p:nvSpPr>
        <p:spPr>
          <a:xfrm>
            <a:off x="10175048" y="5046471"/>
            <a:ext cx="4924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>
                <a:latin typeface="+mj-lt"/>
              </a:rPr>
              <a:t>TMS</a:t>
            </a:r>
          </a:p>
        </p:txBody>
      </p:sp>
      <p:pic>
        <p:nvPicPr>
          <p:cNvPr id="32" name="Grafika 31">
            <a:hlinkClick r:id="rId22" action="ppaction://hlinksldjump"/>
            <a:extLst>
              <a:ext uri="{FF2B5EF4-FFF2-40B4-BE49-F238E27FC236}">
                <a16:creationId xmlns:a16="http://schemas.microsoft.com/office/drawing/2014/main" id="{D340158C-B3CC-4B65-B05F-05672AC015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4583" y="4178301"/>
            <a:ext cx="882587" cy="623002"/>
          </a:xfrm>
          <a:prstGeom prst="rect">
            <a:avLst/>
          </a:prstGeom>
        </p:spPr>
      </p:pic>
      <p:pic>
        <p:nvPicPr>
          <p:cNvPr id="26" name="Obraz 25">
            <a:hlinkClick r:id="rId25" action="ppaction://hlinksldjump"/>
            <a:extLst>
              <a:ext uri="{FF2B5EF4-FFF2-40B4-BE49-F238E27FC236}">
                <a16:creationId xmlns:a16="http://schemas.microsoft.com/office/drawing/2014/main" id="{90E2CC83-9EFD-4305-1F4C-33496D71B9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83874" y="3865206"/>
            <a:ext cx="1924319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2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ABCA1FF-D155-4B50-BFD5-A0C5C98B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58</a:t>
            </a:fld>
            <a:endParaRPr lang="sv-SE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695B678C-3AF2-4E91-AA41-4A7645012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3600" b="1"/>
              <a:t>TRANSPORT MANAGEMENT SYSTEM</a:t>
            </a:r>
            <a:endParaRPr lang="pl-PL" sz="320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F4E5F52-35A4-4026-A53C-32F5123FF9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/>
              <a:t>2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84E7124-96B9-42C9-83A4-356014F36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441"/>
          <a:stretch/>
        </p:blipFill>
        <p:spPr>
          <a:xfrm>
            <a:off x="7570385" y="2123285"/>
            <a:ext cx="4621615" cy="372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7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krąglony prostokąt 6"/>
          <p:cNvSpPr>
            <a:spLocks noChangeAspect="1"/>
          </p:cNvSpPr>
          <p:nvPr/>
        </p:nvSpPr>
        <p:spPr>
          <a:xfrm>
            <a:off x="583641" y="2506148"/>
            <a:ext cx="1656000" cy="145118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1. </a:t>
            </a:r>
            <a:br>
              <a:rPr lang="pl-PL" sz="1600" b="1">
                <a:solidFill>
                  <a:schemeClr val="tx2"/>
                </a:solidFill>
                <a:latin typeface="+mj-lt"/>
              </a:rPr>
            </a:br>
            <a:r>
              <a:rPr lang="pl-PL" sz="1600" b="1" err="1">
                <a:solidFill>
                  <a:schemeClr val="tx2"/>
                </a:solidFill>
                <a:latin typeface="+mj-lt"/>
              </a:rPr>
              <a:t>Orders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book</a:t>
            </a:r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Zaokrąglony prostokąt 7"/>
          <p:cNvSpPr>
            <a:spLocks noChangeAspect="1"/>
          </p:cNvSpPr>
          <p:nvPr/>
        </p:nvSpPr>
        <p:spPr>
          <a:xfrm>
            <a:off x="5079045" y="2506145"/>
            <a:ext cx="1656000" cy="145118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3. </a:t>
            </a:r>
            <a:br>
              <a:rPr lang="pl-PL" sz="1600" b="1">
                <a:solidFill>
                  <a:schemeClr val="tx2"/>
                </a:solidFill>
                <a:latin typeface="+mj-lt"/>
              </a:rPr>
            </a:br>
            <a:r>
              <a:rPr lang="pl-PL" sz="1600" b="1">
                <a:solidFill>
                  <a:schemeClr val="tx2"/>
                </a:solidFill>
                <a:latin typeface="+mj-lt"/>
              </a:rPr>
              <a:t>Exchange of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information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 with a driver</a:t>
            </a:r>
          </a:p>
        </p:txBody>
      </p:sp>
      <p:sp>
        <p:nvSpPr>
          <p:cNvPr id="9" name="Zaokrąglony prostokąt 8"/>
          <p:cNvSpPr>
            <a:spLocks noChangeAspect="1"/>
          </p:cNvSpPr>
          <p:nvPr/>
        </p:nvSpPr>
        <p:spPr>
          <a:xfrm>
            <a:off x="7326747" y="2504080"/>
            <a:ext cx="1656000" cy="145118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4. </a:t>
            </a:r>
            <a:b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</a:br>
            <a:r>
              <a:rPr lang="pl-PL" sz="1600" b="1" err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Summary</a:t>
            </a:r>
            <a: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 </a:t>
            </a:r>
            <a:b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</a:br>
            <a: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of order </a:t>
            </a:r>
            <a:r>
              <a:rPr lang="pl-PL" sz="1600" b="1" err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realization</a:t>
            </a:r>
            <a:endParaRPr lang="pl-PL" sz="1600" b="1">
              <a:solidFill>
                <a:schemeClr val="tx2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10" name="Zaokrąglony prostokąt 9"/>
          <p:cNvSpPr>
            <a:spLocks noChangeAspect="1"/>
          </p:cNvSpPr>
          <p:nvPr/>
        </p:nvSpPr>
        <p:spPr>
          <a:xfrm>
            <a:off x="9574449" y="2504078"/>
            <a:ext cx="1656000" cy="145118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5. </a:t>
            </a:r>
            <a:b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</a:br>
            <a:r>
              <a:rPr lang="pl-PL" sz="1600" b="1" err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Invoicing</a:t>
            </a:r>
            <a:endParaRPr lang="pl-PL" sz="1600" b="1">
              <a:solidFill>
                <a:schemeClr val="tx2"/>
              </a:solidFill>
              <a:latin typeface="Ubuntu" charset="0"/>
              <a:ea typeface="Ubuntu" charset="0"/>
              <a:cs typeface="Ubuntu" charset="0"/>
            </a:endParaRPr>
          </a:p>
          <a:p>
            <a:pPr algn="ctr"/>
            <a:endParaRPr lang="pl-PL" sz="1600" b="1">
              <a:solidFill>
                <a:schemeClr val="tx2"/>
              </a:solidFill>
              <a:latin typeface="Ubuntu" charset="0"/>
              <a:ea typeface="Ubuntu" charset="0"/>
              <a:cs typeface="Ubuntu" charset="0"/>
            </a:endParaRPr>
          </a:p>
          <a:p>
            <a:pPr algn="ctr"/>
            <a:endParaRPr lang="pl-PL" sz="1600" b="1">
              <a:solidFill>
                <a:schemeClr val="tx2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11" name="Picture 9" descr="C:\Users\AST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264254" y="1952134"/>
            <a:ext cx="1950775" cy="4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AST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6154126" y="1952135"/>
            <a:ext cx="1950775" cy="4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AST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3709190" y="1952134"/>
            <a:ext cx="1950775" cy="4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aokrąglony prostokąt 7"/>
          <p:cNvSpPr>
            <a:spLocks noChangeAspect="1"/>
          </p:cNvSpPr>
          <p:nvPr/>
        </p:nvSpPr>
        <p:spPr>
          <a:xfrm>
            <a:off x="1054144" y="4548553"/>
            <a:ext cx="9495693" cy="492371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err="1">
                <a:solidFill>
                  <a:schemeClr val="tx2"/>
                </a:solidFill>
                <a:latin typeface="+mj-lt"/>
              </a:rPr>
              <a:t>Reports</a:t>
            </a:r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Zaokrąglony prostokąt 6"/>
          <p:cNvSpPr>
            <a:spLocks noChangeAspect="1"/>
          </p:cNvSpPr>
          <p:nvPr/>
        </p:nvSpPr>
        <p:spPr>
          <a:xfrm>
            <a:off x="2881189" y="2504081"/>
            <a:ext cx="1656000" cy="145118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2. </a:t>
            </a:r>
            <a:br>
              <a:rPr lang="pl-PL" sz="1600" b="1">
                <a:solidFill>
                  <a:schemeClr val="tx2"/>
                </a:solidFill>
                <a:latin typeface="+mj-lt"/>
              </a:rPr>
            </a:br>
            <a:r>
              <a:rPr lang="pl-PL" sz="1600" b="1" err="1">
                <a:solidFill>
                  <a:schemeClr val="tx2"/>
                </a:solidFill>
                <a:latin typeface="+mj-lt"/>
              </a:rPr>
              <a:t>Orders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planning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 and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optimization</a:t>
            </a:r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7" name="Picture 9" descr="C:\Users\AST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599062" y="1952135"/>
            <a:ext cx="1950775" cy="4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Łącznik prosty ze strzałką 3"/>
          <p:cNvCxnSpPr/>
          <p:nvPr/>
        </p:nvCxnSpPr>
        <p:spPr>
          <a:xfrm>
            <a:off x="1915735" y="3980777"/>
            <a:ext cx="0" cy="504000"/>
          </a:xfrm>
          <a:prstGeom prst="straightConnector1">
            <a:avLst/>
          </a:prstGeom>
          <a:noFill/>
          <a:ln w="12700">
            <a:solidFill>
              <a:schemeClr val="tx1">
                <a:lumMod val="75000"/>
              </a:schemeClr>
            </a:solidFill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>
            <a:off x="3629047" y="3980777"/>
            <a:ext cx="0" cy="504000"/>
          </a:xfrm>
          <a:prstGeom prst="straightConnector1">
            <a:avLst/>
          </a:prstGeom>
          <a:noFill/>
          <a:ln w="12700">
            <a:solidFill>
              <a:schemeClr val="tx1">
                <a:lumMod val="75000"/>
              </a:schemeClr>
            </a:solidFill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>
            <a:off x="5890215" y="3980777"/>
            <a:ext cx="0" cy="504000"/>
          </a:xfrm>
          <a:prstGeom prst="straightConnector1">
            <a:avLst/>
          </a:prstGeom>
          <a:noFill/>
          <a:ln w="12700">
            <a:solidFill>
              <a:schemeClr val="tx1">
                <a:lumMod val="75000"/>
              </a:schemeClr>
            </a:solidFill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>
            <a:off x="8104900" y="3980777"/>
            <a:ext cx="0" cy="504000"/>
          </a:xfrm>
          <a:prstGeom prst="straightConnector1">
            <a:avLst/>
          </a:prstGeom>
          <a:noFill/>
          <a:ln w="12700">
            <a:solidFill>
              <a:schemeClr val="tx1">
                <a:lumMod val="75000"/>
              </a:schemeClr>
            </a:solidFill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>
            <a:off x="10215055" y="3980777"/>
            <a:ext cx="0" cy="504000"/>
          </a:xfrm>
          <a:prstGeom prst="straightConnector1">
            <a:avLst/>
          </a:prstGeom>
          <a:noFill/>
          <a:ln w="12700">
            <a:solidFill>
              <a:schemeClr val="tx1">
                <a:lumMod val="75000"/>
              </a:schemeClr>
            </a:solidFill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trzałka w górę 4"/>
          <p:cNvSpPr/>
          <p:nvPr/>
        </p:nvSpPr>
        <p:spPr>
          <a:xfrm>
            <a:off x="1191025" y="3992500"/>
            <a:ext cx="220616" cy="504000"/>
          </a:xfrm>
          <a:prstGeom prst="upArrow">
            <a:avLst>
              <a:gd name="adj1" fmla="val 58597"/>
              <a:gd name="adj2" fmla="val 42135"/>
            </a:avLst>
          </a:prstGeom>
          <a:solidFill>
            <a:srgbClr val="EE7200"/>
          </a:solidFill>
          <a:ln>
            <a:solidFill>
              <a:srgbClr val="EE72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35B86CBB-715C-F245-AB36-E6E734346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TMS. </a:t>
            </a:r>
            <a:r>
              <a:rPr lang="pl-PL" sz="3200" err="1"/>
              <a:t>Orders</a:t>
            </a:r>
            <a:r>
              <a:rPr lang="pl-PL" sz="3200"/>
              <a:t> management &amp; </a:t>
            </a:r>
            <a:r>
              <a:rPr lang="pl-PL" sz="3200" err="1"/>
              <a:t>optimization</a:t>
            </a:r>
            <a:r>
              <a:rPr lang="pl-PL" sz="3200"/>
              <a:t>.</a:t>
            </a:r>
          </a:p>
        </p:txBody>
      </p:sp>
      <p:sp>
        <p:nvSpPr>
          <p:cNvPr id="25" name="PoleTekstowe 6">
            <a:extLst>
              <a:ext uri="{FF2B5EF4-FFF2-40B4-BE49-F238E27FC236}">
                <a16:creationId xmlns:a16="http://schemas.microsoft.com/office/drawing/2014/main" id="{D04DD589-13A6-3D45-AC48-8F804B0BD194}"/>
              </a:ext>
            </a:extLst>
          </p:cNvPr>
          <p:cNvSpPr txBox="1"/>
          <p:nvPr/>
        </p:nvSpPr>
        <p:spPr>
          <a:xfrm>
            <a:off x="253999" y="725019"/>
            <a:ext cx="26050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ORDER REALIZATION</a:t>
            </a:r>
          </a:p>
        </p:txBody>
      </p:sp>
    </p:spTree>
    <p:extLst>
      <p:ext uri="{BB962C8B-B14F-4D97-AF65-F5344CB8AC3E}">
        <p14:creationId xmlns:p14="http://schemas.microsoft.com/office/powerpoint/2010/main" val="42644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22" presetClass="entr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5" grpId="0" animBg="1"/>
      <p:bldP spid="5" grpId="1" animBg="1"/>
      <p:bldP spid="5" grpId="2" animBg="1"/>
      <p:bldP spid="5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arte, Text, Atlas, Diagramm enthält.&#10;&#10;Automatisch generierte Beschreibung">
            <a:extLst>
              <a:ext uri="{FF2B5EF4-FFF2-40B4-BE49-F238E27FC236}">
                <a16:creationId xmlns:a16="http://schemas.microsoft.com/office/drawing/2014/main" id="{8A52A04D-A856-705B-3436-818ED34F5B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19"/>
          <a:stretch/>
        </p:blipFill>
        <p:spPr>
          <a:xfrm>
            <a:off x="503934" y="1427554"/>
            <a:ext cx="9488204" cy="472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356DD8B-C74C-44EB-9279-4BD1178F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Basic telematics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066ECCA-5A43-48BF-B17C-597D9570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6</a:t>
            </a:fld>
            <a:endParaRPr lang="sv-SE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388A6BF-7AEA-4F64-B087-95E299849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>
                <a:effectLst/>
                <a:latin typeface="Helvetica" pitchFamily="2" charset="0"/>
              </a:rPr>
              <a:t>Truck restrictions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01B52D9-D768-2892-A182-FBF35006AF12}"/>
              </a:ext>
            </a:extLst>
          </p:cNvPr>
          <p:cNvSpPr txBox="1"/>
          <p:nvPr/>
        </p:nvSpPr>
        <p:spPr>
          <a:xfrm>
            <a:off x="11592560" y="387096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e-PL" sz="3200"/>
          </a:p>
        </p:txBody>
      </p:sp>
      <p:pic>
        <p:nvPicPr>
          <p:cNvPr id="7" name="Grafik 6" descr="Ein Bild, das Text, Karte, Screenshot, Atlas enthält.&#10;&#10;Automatisch generierte Beschreibung">
            <a:extLst>
              <a:ext uri="{FF2B5EF4-FFF2-40B4-BE49-F238E27FC236}">
                <a16:creationId xmlns:a16="http://schemas.microsoft.com/office/drawing/2014/main" id="{5671820D-5AE1-E8A3-FCB2-DD7201C04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9"/>
          <a:stretch/>
        </p:blipFill>
        <p:spPr>
          <a:xfrm>
            <a:off x="503934" y="1427554"/>
            <a:ext cx="9488204" cy="472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91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TMS. </a:t>
            </a:r>
            <a:r>
              <a:rPr lang="pl-PL" sz="3200" err="1"/>
              <a:t>Orders</a:t>
            </a:r>
            <a:r>
              <a:rPr lang="pl-PL" sz="3200"/>
              <a:t> management &amp; </a:t>
            </a:r>
            <a:r>
              <a:rPr lang="pl-PL" sz="3200" err="1"/>
              <a:t>optimization</a:t>
            </a:r>
            <a:r>
              <a:rPr lang="pl-PL" sz="3200"/>
              <a:t>.</a:t>
            </a:r>
          </a:p>
        </p:txBody>
      </p:sp>
      <p:sp>
        <p:nvSpPr>
          <p:cNvPr id="7" name="Zaokrąglony prostokąt 6"/>
          <p:cNvSpPr>
            <a:spLocks noChangeAspect="1"/>
          </p:cNvSpPr>
          <p:nvPr/>
        </p:nvSpPr>
        <p:spPr>
          <a:xfrm>
            <a:off x="8111939" y="2225555"/>
            <a:ext cx="1656000" cy="2910743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err="1">
                <a:solidFill>
                  <a:schemeClr val="tx2"/>
                </a:solidFill>
                <a:latin typeface="+mj-lt"/>
              </a:rPr>
              <a:t>Orders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 </a:t>
            </a:r>
          </a:p>
          <a:p>
            <a:pPr algn="ctr"/>
            <a:r>
              <a:rPr lang="pl-PL" sz="1600" b="1" err="1">
                <a:solidFill>
                  <a:schemeClr val="tx2"/>
                </a:solidFill>
                <a:latin typeface="+mj-lt"/>
              </a:rPr>
              <a:t>book</a:t>
            </a:r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Zaokrąglony prostokąt 6"/>
          <p:cNvSpPr>
            <a:spLocks noChangeAspect="1"/>
          </p:cNvSpPr>
          <p:nvPr/>
        </p:nvSpPr>
        <p:spPr>
          <a:xfrm>
            <a:off x="4665787" y="2225555"/>
            <a:ext cx="2008468" cy="2910743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5" name="Zaokrąglony prostokąt 6"/>
          <p:cNvSpPr>
            <a:spLocks/>
          </p:cNvSpPr>
          <p:nvPr/>
        </p:nvSpPr>
        <p:spPr>
          <a:xfrm>
            <a:off x="674847" y="3474167"/>
            <a:ext cx="2520461" cy="46800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Logistics Software</a:t>
            </a:r>
          </a:p>
        </p:txBody>
      </p:sp>
      <p:sp>
        <p:nvSpPr>
          <p:cNvPr id="26" name="Zaokrąglony prostokąt 6"/>
          <p:cNvSpPr>
            <a:spLocks/>
          </p:cNvSpPr>
          <p:nvPr/>
        </p:nvSpPr>
        <p:spPr>
          <a:xfrm>
            <a:off x="674847" y="2760103"/>
            <a:ext cx="2520461" cy="46800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ERP</a:t>
            </a:r>
          </a:p>
        </p:txBody>
      </p:sp>
      <p:sp>
        <p:nvSpPr>
          <p:cNvPr id="27" name="Zaokrąglony prostokąt 6"/>
          <p:cNvSpPr>
            <a:spLocks/>
          </p:cNvSpPr>
          <p:nvPr/>
        </p:nvSpPr>
        <p:spPr>
          <a:xfrm>
            <a:off x="674846" y="4188232"/>
            <a:ext cx="2520461" cy="46800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err="1">
                <a:solidFill>
                  <a:schemeClr val="tx2"/>
                </a:solidFill>
                <a:latin typeface="+mj-lt"/>
              </a:rPr>
              <a:t>Tracking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 system</a:t>
            </a:r>
          </a:p>
        </p:txBody>
      </p:sp>
      <p:sp>
        <p:nvSpPr>
          <p:cNvPr id="28" name="Zaokrąglony prostokąt 6"/>
          <p:cNvSpPr>
            <a:spLocks/>
          </p:cNvSpPr>
          <p:nvPr/>
        </p:nvSpPr>
        <p:spPr>
          <a:xfrm>
            <a:off x="674845" y="4902297"/>
            <a:ext cx="2520463" cy="46800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err="1">
                <a:solidFill>
                  <a:schemeClr val="tx2"/>
                </a:solidFill>
                <a:latin typeface="+mj-lt"/>
              </a:rPr>
              <a:t>Others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: </a:t>
            </a:r>
          </a:p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PUESC, SENT GEO</a:t>
            </a:r>
          </a:p>
        </p:txBody>
      </p:sp>
      <p:sp>
        <p:nvSpPr>
          <p:cNvPr id="6" name="Prostokąt 5"/>
          <p:cNvSpPr/>
          <p:nvPr/>
        </p:nvSpPr>
        <p:spPr>
          <a:xfrm>
            <a:off x="4647501" y="2237532"/>
            <a:ext cx="2041263" cy="2194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800" b="1" u="sng">
              <a:solidFill>
                <a:schemeClr val="tx2"/>
              </a:solidFill>
            </a:endParaRPr>
          </a:p>
          <a:p>
            <a:pPr marL="285744" indent="-285744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pl-PL" sz="1400" b="1" err="1">
                <a:solidFill>
                  <a:schemeClr val="tx2"/>
                </a:solidFill>
                <a:latin typeface="+mj-lt"/>
              </a:rPr>
              <a:t>Credit</a:t>
            </a:r>
            <a:r>
              <a:rPr lang="pl-PL" sz="1400" b="1">
                <a:solidFill>
                  <a:schemeClr val="tx2"/>
                </a:solidFill>
                <a:latin typeface="+mj-lt"/>
              </a:rPr>
              <a:t> </a:t>
            </a:r>
            <a:r>
              <a:rPr lang="pl-PL" sz="1400" b="1">
                <a:solidFill>
                  <a:schemeClr val="tx2"/>
                </a:solidFill>
              </a:rPr>
              <a:t>Control</a:t>
            </a:r>
            <a:endParaRPr lang="pl-PL" sz="1400" b="1">
              <a:solidFill>
                <a:schemeClr val="tx2"/>
              </a:solidFill>
              <a:latin typeface="+mj-lt"/>
            </a:endParaRPr>
          </a:p>
          <a:p>
            <a:pPr marL="271456" indent="-271456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pl-PL" sz="1400" b="1" err="1">
                <a:solidFill>
                  <a:schemeClr val="tx2"/>
                </a:solidFill>
                <a:latin typeface="+mj-lt"/>
              </a:rPr>
              <a:t>Customer</a:t>
            </a:r>
            <a:r>
              <a:rPr lang="pl-PL" sz="1400" b="1">
                <a:solidFill>
                  <a:schemeClr val="tx2"/>
                </a:solidFill>
                <a:latin typeface="+mj-lt"/>
              </a:rPr>
              <a:t> Control</a:t>
            </a:r>
          </a:p>
          <a:p>
            <a:pPr marL="285744" indent="-285744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pl-PL" sz="1400" b="1" err="1">
                <a:solidFill>
                  <a:schemeClr val="tx2"/>
                </a:solidFill>
                <a:latin typeface="+mj-lt"/>
              </a:rPr>
              <a:t>Permisions</a:t>
            </a:r>
            <a:endParaRPr lang="pl-PL" sz="14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Strzałka w lewo i prawo 17"/>
          <p:cNvSpPr/>
          <p:nvPr/>
        </p:nvSpPr>
        <p:spPr>
          <a:xfrm>
            <a:off x="3325679" y="3176956"/>
            <a:ext cx="1229579" cy="797169"/>
          </a:xfrm>
          <a:prstGeom prst="leftRightArrow">
            <a:avLst/>
          </a:prstGeom>
          <a:ln>
            <a:solidFill>
              <a:srgbClr val="EE7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9" name="Strzałka w lewo i prawo 28"/>
          <p:cNvSpPr/>
          <p:nvPr/>
        </p:nvSpPr>
        <p:spPr>
          <a:xfrm>
            <a:off x="6775820" y="3147736"/>
            <a:ext cx="1229579" cy="797169"/>
          </a:xfrm>
          <a:prstGeom prst="leftRightArrow">
            <a:avLst/>
          </a:prstGeom>
          <a:ln>
            <a:solidFill>
              <a:srgbClr val="EE7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Zaokrąglony prostokąt 6"/>
          <p:cNvSpPr>
            <a:spLocks/>
          </p:cNvSpPr>
          <p:nvPr/>
        </p:nvSpPr>
        <p:spPr>
          <a:xfrm>
            <a:off x="674847" y="2046037"/>
            <a:ext cx="2520461" cy="46800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Templates</a:t>
            </a:r>
          </a:p>
        </p:txBody>
      </p:sp>
      <p:sp>
        <p:nvSpPr>
          <p:cNvPr id="14" name="PoleTekstowe 6">
            <a:extLst>
              <a:ext uri="{FF2B5EF4-FFF2-40B4-BE49-F238E27FC236}">
                <a16:creationId xmlns:a16="http://schemas.microsoft.com/office/drawing/2014/main" id="{1269C0A2-4A8D-434C-9185-654C2D89924F}"/>
              </a:ext>
            </a:extLst>
          </p:cNvPr>
          <p:cNvSpPr txBox="1"/>
          <p:nvPr/>
        </p:nvSpPr>
        <p:spPr>
          <a:xfrm>
            <a:off x="253999" y="725019"/>
            <a:ext cx="29197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ORDERS REGISTRATION</a:t>
            </a:r>
          </a:p>
        </p:txBody>
      </p:sp>
    </p:spTree>
    <p:extLst>
      <p:ext uri="{BB962C8B-B14F-4D97-AF65-F5344CB8AC3E}">
        <p14:creationId xmlns:p14="http://schemas.microsoft.com/office/powerpoint/2010/main" val="42906121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161" name="Symbol zastępczy zawartości 2"/>
          <p:cNvSpPr>
            <a:spLocks noGrp="1"/>
          </p:cNvSpPr>
          <p:nvPr>
            <p:ph idx="1"/>
          </p:nvPr>
        </p:nvSpPr>
        <p:spPr>
          <a:xfrm>
            <a:off x="335362" y="1694573"/>
            <a:ext cx="4493815" cy="4501691"/>
          </a:xfrm>
        </p:spPr>
        <p:txBody>
          <a:bodyPr>
            <a:normAutofit lnSpcReduction="10000"/>
          </a:bodyPr>
          <a:lstStyle/>
          <a:p>
            <a:r>
              <a:rPr lang="pl-PL" sz="1400"/>
              <a:t>Register of </a:t>
            </a:r>
            <a:r>
              <a:rPr lang="pl-PL" sz="1400" err="1"/>
              <a:t>orders</a:t>
            </a:r>
            <a:r>
              <a:rPr lang="pl-PL" sz="1400"/>
              <a:t> from </a:t>
            </a:r>
            <a:r>
              <a:rPr lang="pl-PL" sz="1400" err="1"/>
              <a:t>contractors</a:t>
            </a:r>
            <a:r>
              <a:rPr lang="pl-PL" sz="1400"/>
              <a:t>, </a:t>
            </a:r>
            <a:r>
              <a:rPr lang="pl-PL" sz="1400" err="1"/>
              <a:t>incl</a:t>
            </a:r>
            <a:r>
              <a:rPr lang="pl-PL" sz="1400"/>
              <a:t>.: </a:t>
            </a:r>
          </a:p>
          <a:p>
            <a:pPr lvl="1">
              <a:buFont typeface="Courier New" charset="0"/>
              <a:buChar char="o"/>
            </a:pPr>
            <a:r>
              <a:rPr lang="pl-PL" sz="1400" err="1"/>
              <a:t>places</a:t>
            </a:r>
            <a:r>
              <a:rPr lang="pl-PL" sz="1400"/>
              <a:t> of </a:t>
            </a:r>
            <a:r>
              <a:rPr lang="pl-PL" sz="1400" err="1"/>
              <a:t>loading</a:t>
            </a:r>
            <a:r>
              <a:rPr lang="pl-PL" sz="1400"/>
              <a:t> and </a:t>
            </a:r>
            <a:r>
              <a:rPr lang="pl-PL" sz="1400" err="1"/>
              <a:t>unloading</a:t>
            </a:r>
            <a:endParaRPr lang="pl-PL" sz="1400"/>
          </a:p>
          <a:p>
            <a:pPr lvl="1">
              <a:buFont typeface="Courier New" charset="0"/>
              <a:buChar char="o"/>
            </a:pPr>
            <a:r>
              <a:rPr lang="pl-PL" sz="1400"/>
              <a:t>cargo </a:t>
            </a:r>
            <a:r>
              <a:rPr lang="pl-PL" sz="1400" err="1"/>
              <a:t>record</a:t>
            </a:r>
            <a:endParaRPr lang="pl-PL" sz="1400"/>
          </a:p>
          <a:p>
            <a:pPr lvl="1">
              <a:buFont typeface="Courier New" charset="0"/>
              <a:buChar char="o"/>
            </a:pPr>
            <a:r>
              <a:rPr lang="pl-PL" sz="1400" err="1"/>
              <a:t>requirements</a:t>
            </a:r>
            <a:r>
              <a:rPr lang="pl-PL" sz="1400"/>
              <a:t> for </a:t>
            </a:r>
            <a:r>
              <a:rPr lang="pl-PL" sz="1400" err="1"/>
              <a:t>trailers</a:t>
            </a:r>
            <a:br>
              <a:rPr lang="pl-PL" sz="1400"/>
            </a:br>
            <a:endParaRPr lang="pl-PL" sz="1400"/>
          </a:p>
          <a:p>
            <a:r>
              <a:rPr lang="pl-PL" sz="1400"/>
              <a:t>Order </a:t>
            </a:r>
            <a:r>
              <a:rPr lang="pl-PL" sz="1400" err="1"/>
              <a:t>are</a:t>
            </a:r>
            <a:r>
              <a:rPr lang="pl-PL" sz="1400"/>
              <a:t> </a:t>
            </a:r>
            <a:r>
              <a:rPr lang="pl-PL" sz="1400" err="1"/>
              <a:t>either</a:t>
            </a:r>
            <a:r>
              <a:rPr lang="pl-PL" sz="1400"/>
              <a:t> </a:t>
            </a:r>
            <a:r>
              <a:rPr lang="pl-PL" sz="1400" err="1"/>
              <a:t>imported</a:t>
            </a:r>
            <a:r>
              <a:rPr lang="pl-PL" sz="1400"/>
              <a:t> from third-party </a:t>
            </a:r>
            <a:r>
              <a:rPr lang="pl-PL" sz="1400" err="1"/>
              <a:t>systems</a:t>
            </a:r>
            <a:br>
              <a:rPr lang="pl-PL" sz="1400"/>
            </a:br>
            <a:r>
              <a:rPr lang="pl-PL" sz="1400"/>
              <a:t>(ERP, </a:t>
            </a:r>
            <a:r>
              <a:rPr lang="pl-PL" sz="1400" err="1"/>
              <a:t>Logistic</a:t>
            </a:r>
            <a:r>
              <a:rPr lang="pl-PL" sz="1400"/>
              <a:t> </a:t>
            </a:r>
            <a:r>
              <a:rPr lang="pl-PL" sz="1400" err="1"/>
              <a:t>Platforms</a:t>
            </a:r>
            <a:r>
              <a:rPr lang="pl-PL" sz="1400"/>
              <a:t>  </a:t>
            </a:r>
            <a:r>
              <a:rPr lang="pl-PL" sz="1400" err="1"/>
              <a:t>or</a:t>
            </a:r>
            <a:r>
              <a:rPr lang="pl-PL" sz="1400"/>
              <a:t> </a:t>
            </a:r>
            <a:r>
              <a:rPr lang="pl-PL" sz="1400" err="1"/>
              <a:t>created</a:t>
            </a:r>
            <a:r>
              <a:rPr lang="pl-PL" sz="1400"/>
              <a:t> </a:t>
            </a:r>
            <a:r>
              <a:rPr lang="pl-PL" sz="1400" err="1"/>
              <a:t>within</a:t>
            </a:r>
            <a:r>
              <a:rPr lang="pl-PL" sz="1400"/>
              <a:t> the system</a:t>
            </a:r>
            <a:br>
              <a:rPr lang="pl-PL" sz="1400"/>
            </a:br>
            <a:endParaRPr lang="pl-PL" sz="1400"/>
          </a:p>
          <a:p>
            <a:r>
              <a:rPr lang="pl-PL" sz="1400" err="1"/>
              <a:t>Ability</a:t>
            </a:r>
            <a:r>
              <a:rPr lang="pl-PL" sz="1400"/>
              <a:t> to </a:t>
            </a:r>
            <a:r>
              <a:rPr lang="pl-PL" sz="1400" err="1"/>
              <a:t>copy</a:t>
            </a:r>
            <a:r>
              <a:rPr lang="pl-PL" sz="1400"/>
              <a:t> data from </a:t>
            </a:r>
            <a:r>
              <a:rPr lang="pl-PL" sz="1400" err="1"/>
              <a:t>already</a:t>
            </a:r>
            <a:r>
              <a:rPr lang="pl-PL" sz="1400"/>
              <a:t> </a:t>
            </a:r>
            <a:r>
              <a:rPr lang="pl-PL" sz="1400" err="1"/>
              <a:t>existing</a:t>
            </a:r>
            <a:r>
              <a:rPr lang="pl-PL" sz="1400"/>
              <a:t> </a:t>
            </a:r>
            <a:r>
              <a:rPr lang="pl-PL" sz="1400" err="1"/>
              <a:t>orders</a:t>
            </a:r>
            <a:r>
              <a:rPr lang="pl-PL" sz="1400"/>
              <a:t> </a:t>
            </a:r>
          </a:p>
          <a:p>
            <a:endParaRPr lang="pl-PL" sz="1400"/>
          </a:p>
          <a:p>
            <a:r>
              <a:rPr lang="pl-PL" sz="1400"/>
              <a:t>Templates</a:t>
            </a:r>
            <a:br>
              <a:rPr lang="pl-PL" sz="1400"/>
            </a:br>
            <a:endParaRPr lang="pl-PL" sz="1400"/>
          </a:p>
          <a:p>
            <a:r>
              <a:rPr lang="pl-PL" sz="1400"/>
              <a:t>Complete </a:t>
            </a:r>
            <a:r>
              <a:rPr lang="pl-PL" sz="1400" err="1"/>
              <a:t>record</a:t>
            </a:r>
            <a:r>
              <a:rPr lang="pl-PL" sz="1400"/>
              <a:t> of </a:t>
            </a:r>
            <a:r>
              <a:rPr lang="pl-PL" sz="1400" err="1"/>
              <a:t>carriers</a:t>
            </a:r>
            <a:r>
              <a:rPr lang="pl-PL" sz="1400"/>
              <a:t> and </a:t>
            </a:r>
            <a:r>
              <a:rPr lang="pl-PL" sz="1400" err="1"/>
              <a:t>contractors</a:t>
            </a:r>
            <a:br>
              <a:rPr lang="pl-PL" sz="1400"/>
            </a:br>
            <a:endParaRPr lang="pl-PL" sz="1400"/>
          </a:p>
          <a:p>
            <a:r>
              <a:rPr lang="pl-PL" sz="1400"/>
              <a:t>Presentation of </a:t>
            </a:r>
            <a:r>
              <a:rPr lang="pl-PL" sz="1400" err="1"/>
              <a:t>basic</a:t>
            </a:r>
            <a:r>
              <a:rPr lang="pl-PL" sz="1400"/>
              <a:t> order data:</a:t>
            </a:r>
          </a:p>
          <a:p>
            <a:pPr lvl="1">
              <a:buFont typeface="Courier New" charset="0"/>
              <a:buChar char="o"/>
            </a:pPr>
            <a:r>
              <a:rPr lang="pl-PL" sz="1400" err="1"/>
              <a:t>work</a:t>
            </a:r>
            <a:r>
              <a:rPr lang="pl-PL" sz="1400"/>
              <a:t> </a:t>
            </a:r>
            <a:r>
              <a:rPr lang="pl-PL" sz="1400" err="1"/>
              <a:t>progress</a:t>
            </a:r>
            <a:endParaRPr lang="pl-PL" sz="1400"/>
          </a:p>
          <a:p>
            <a:pPr lvl="1">
              <a:buFont typeface="Courier New" charset="0"/>
              <a:buChar char="o"/>
            </a:pPr>
            <a:r>
              <a:rPr lang="pl-PL" sz="1400" err="1"/>
              <a:t>route</a:t>
            </a:r>
            <a:r>
              <a:rPr lang="pl-PL" sz="1400"/>
              <a:t> </a:t>
            </a:r>
            <a:r>
              <a:rPr lang="pl-PL" sz="1400" err="1"/>
              <a:t>assigned</a:t>
            </a:r>
            <a:r>
              <a:rPr lang="pl-PL" sz="1400"/>
              <a:t> to the order</a:t>
            </a:r>
          </a:p>
          <a:p>
            <a:pPr lvl="1">
              <a:buFont typeface="Courier New" charset="0"/>
              <a:buChar char="o"/>
            </a:pPr>
            <a:r>
              <a:rPr lang="pl-PL" sz="1400" err="1"/>
              <a:t>sharing</a:t>
            </a:r>
            <a:r>
              <a:rPr lang="pl-PL" sz="1400"/>
              <a:t> </a:t>
            </a:r>
            <a:r>
              <a:rPr lang="pl-PL" sz="1400" err="1"/>
              <a:t>position</a:t>
            </a:r>
            <a:r>
              <a:rPr lang="pl-PL" sz="1400"/>
              <a:t> to </a:t>
            </a:r>
            <a:r>
              <a:rPr lang="pl-PL" sz="1400" err="1"/>
              <a:t>Logistic</a:t>
            </a:r>
            <a:r>
              <a:rPr lang="pl-PL" sz="1400"/>
              <a:t> Software </a:t>
            </a:r>
            <a:r>
              <a:rPr lang="pl-PL" sz="1400" err="1"/>
              <a:t>only</a:t>
            </a:r>
            <a:r>
              <a:rPr lang="pl-PL" sz="1400"/>
              <a:t> </a:t>
            </a:r>
            <a:r>
              <a:rPr lang="pl-PL" sz="1400" err="1"/>
              <a:t>during</a:t>
            </a:r>
            <a:r>
              <a:rPr lang="pl-PL" sz="1400"/>
              <a:t> the  transport (</a:t>
            </a:r>
            <a:r>
              <a:rPr lang="pl-PL" sz="1400" err="1"/>
              <a:t>access</a:t>
            </a:r>
            <a:r>
              <a:rPr lang="pl-PL" sz="1400"/>
              <a:t> </a:t>
            </a:r>
            <a:r>
              <a:rPr lang="pl-PL" sz="1400" err="1"/>
              <a:t>conrol</a:t>
            </a:r>
            <a:r>
              <a:rPr lang="pl-PL" sz="1400"/>
              <a:t>)</a:t>
            </a:r>
          </a:p>
          <a:p>
            <a:pPr lvl="1">
              <a:buFont typeface="Courier New" charset="0"/>
              <a:buChar char="o"/>
            </a:pPr>
            <a:endParaRPr lang="pl-PL" sz="140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779" y="1694573"/>
            <a:ext cx="6561139" cy="3112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66ECFDD-D6CF-4628-8B7C-39DCECDB9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6" y="4065418"/>
            <a:ext cx="5172075" cy="3859759"/>
          </a:xfrm>
          <a:prstGeom prst="rect">
            <a:avLst/>
          </a:prstGeom>
        </p:spPr>
      </p:pic>
      <p:sp>
        <p:nvSpPr>
          <p:cNvPr id="9" name="PoleTekstowe 6">
            <a:extLst>
              <a:ext uri="{FF2B5EF4-FFF2-40B4-BE49-F238E27FC236}">
                <a16:creationId xmlns:a16="http://schemas.microsoft.com/office/drawing/2014/main" id="{7E5B2B99-BD5C-4867-9ACD-EDBBC4B7F7FD}"/>
              </a:ext>
            </a:extLst>
          </p:cNvPr>
          <p:cNvSpPr txBox="1"/>
          <p:nvPr/>
        </p:nvSpPr>
        <p:spPr>
          <a:xfrm>
            <a:off x="253999" y="725019"/>
            <a:ext cx="22818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BOOK OF ORDERS</a:t>
            </a:r>
          </a:p>
        </p:txBody>
      </p:sp>
    </p:spTree>
    <p:extLst>
      <p:ext uri="{BB962C8B-B14F-4D97-AF65-F5344CB8AC3E}">
        <p14:creationId xmlns:p14="http://schemas.microsoft.com/office/powerpoint/2010/main" val="7358533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35359" y="1694573"/>
            <a:ext cx="5404044" cy="4501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1400"/>
              <a:t>Preliminary </a:t>
            </a:r>
            <a:r>
              <a:rPr lang="pl-PL" sz="1400" err="1"/>
              <a:t>analysis</a:t>
            </a:r>
            <a:r>
              <a:rPr lang="pl-PL" sz="1400"/>
              <a:t> of the </a:t>
            </a:r>
            <a:r>
              <a:rPr lang="pl-PL" sz="1400" err="1"/>
              <a:t>accepted</a:t>
            </a:r>
            <a:r>
              <a:rPr lang="pl-PL" sz="1400"/>
              <a:t> order </a:t>
            </a:r>
            <a:r>
              <a:rPr lang="pl-PL" sz="1400" err="1"/>
              <a:t>profitability</a:t>
            </a:r>
            <a:r>
              <a:rPr lang="pl-PL" sz="1400"/>
              <a:t> </a:t>
            </a:r>
            <a:br>
              <a:rPr lang="pl-PL" sz="1400"/>
            </a:br>
            <a:r>
              <a:rPr lang="pl-PL" sz="1400"/>
              <a:t>on the </a:t>
            </a:r>
            <a:r>
              <a:rPr lang="pl-PL" sz="1400" err="1"/>
              <a:t>base</a:t>
            </a:r>
            <a:r>
              <a:rPr lang="pl-PL" sz="1400"/>
              <a:t> of: </a:t>
            </a:r>
          </a:p>
          <a:p>
            <a:pPr marL="368291" lvl="1" indent="-285744">
              <a:lnSpc>
                <a:spcPct val="150000"/>
              </a:lnSpc>
            </a:pPr>
            <a:r>
              <a:rPr lang="pl-PL" sz="1400" err="1"/>
              <a:t>Similar</a:t>
            </a:r>
            <a:r>
              <a:rPr lang="pl-PL" sz="1400"/>
              <a:t> </a:t>
            </a:r>
            <a:r>
              <a:rPr lang="pl-PL" sz="1400" err="1"/>
              <a:t>orders</a:t>
            </a:r>
            <a:r>
              <a:rPr lang="pl-PL" sz="1400"/>
              <a:t> in the past</a:t>
            </a:r>
          </a:p>
          <a:p>
            <a:pPr marL="368291" lvl="1" indent="-285744">
              <a:lnSpc>
                <a:spcPct val="150000"/>
              </a:lnSpc>
            </a:pPr>
            <a:r>
              <a:rPr lang="pl-PL" sz="1400" err="1"/>
              <a:t>Route</a:t>
            </a:r>
            <a:r>
              <a:rPr lang="pl-PL" sz="1400"/>
              <a:t> </a:t>
            </a:r>
            <a:r>
              <a:rPr lang="pl-PL" sz="1400" err="1"/>
              <a:t>analysis</a:t>
            </a:r>
            <a:r>
              <a:rPr lang="pl-PL" sz="1400"/>
              <a:t> for the order </a:t>
            </a:r>
          </a:p>
          <a:p>
            <a:pPr marL="368291" lvl="1" indent="-285744">
              <a:lnSpc>
                <a:spcPct val="150000"/>
              </a:lnSpc>
            </a:pPr>
            <a:r>
              <a:rPr lang="pl-PL" sz="1400" err="1"/>
              <a:t>Profitability</a:t>
            </a:r>
            <a:r>
              <a:rPr lang="pl-PL" sz="1400"/>
              <a:t> </a:t>
            </a:r>
            <a:r>
              <a:rPr lang="pl-PL" sz="1400" err="1"/>
              <a:t>indicators</a:t>
            </a:r>
            <a:r>
              <a:rPr lang="pl-PL" sz="1400"/>
              <a:t> in the </a:t>
            </a:r>
            <a:r>
              <a:rPr lang="pl-PL" sz="1400" err="1"/>
              <a:t>given</a:t>
            </a:r>
            <a:r>
              <a:rPr lang="pl-PL" sz="1400"/>
              <a:t> </a:t>
            </a:r>
            <a:r>
              <a:rPr lang="pl-PL" sz="1400" err="1"/>
              <a:t>company</a:t>
            </a:r>
            <a:r>
              <a:rPr lang="pl-PL" sz="1400"/>
              <a:t> </a:t>
            </a:r>
          </a:p>
          <a:p>
            <a:pPr marL="368291" lvl="1" indent="-285744">
              <a:lnSpc>
                <a:spcPct val="150000"/>
              </a:lnSpc>
            </a:pP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Comparison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between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planned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realised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revenues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368291" lvl="1" indent="-285744">
              <a:lnSpc>
                <a:spcPct val="150000"/>
              </a:lnSpc>
            </a:pP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Revenue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during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the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route</a:t>
            </a:r>
            <a:endParaRPr lang="pl-PL" sz="14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pic>
        <p:nvPicPr>
          <p:cNvPr id="17" name="Obraz 16"/>
          <p:cNvPicPr/>
          <p:nvPr/>
        </p:nvPicPr>
        <p:blipFill>
          <a:blip r:embed="rId2"/>
          <a:stretch>
            <a:fillRect/>
          </a:stretch>
        </p:blipFill>
        <p:spPr>
          <a:xfrm>
            <a:off x="5304132" y="4189125"/>
            <a:ext cx="6857627" cy="2668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/>
          <a:srcRect b="28151"/>
          <a:stretch/>
        </p:blipFill>
        <p:spPr bwMode="auto">
          <a:xfrm>
            <a:off x="5304131" y="1793174"/>
            <a:ext cx="6783095" cy="20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388482" y="2800307"/>
            <a:ext cx="3124199" cy="243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556237" y="4864353"/>
            <a:ext cx="2552963" cy="30454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oleTekstowe 6">
            <a:extLst>
              <a:ext uri="{FF2B5EF4-FFF2-40B4-BE49-F238E27FC236}">
                <a16:creationId xmlns:a16="http://schemas.microsoft.com/office/drawing/2014/main" id="{DD19BCFE-0631-4BEE-992C-BF13B13A0C5A}"/>
              </a:ext>
            </a:extLst>
          </p:cNvPr>
          <p:cNvSpPr txBox="1"/>
          <p:nvPr/>
        </p:nvSpPr>
        <p:spPr>
          <a:xfrm>
            <a:off x="253999" y="725019"/>
            <a:ext cx="6886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ESTIMATION OF PROFITABILITY OF ORDERS AND ROUTES.</a:t>
            </a:r>
          </a:p>
        </p:txBody>
      </p:sp>
    </p:spTree>
    <p:extLst>
      <p:ext uri="{BB962C8B-B14F-4D97-AF65-F5344CB8AC3E}">
        <p14:creationId xmlns:p14="http://schemas.microsoft.com/office/powerpoint/2010/main" val="19806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632AE6BF-7EE3-47BC-B96A-3060B952BA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28238" y="1952875"/>
          <a:ext cx="6426453" cy="3352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8374400" imgH="9612360" progId="">
                  <p:embed/>
                </p:oleObj>
              </mc:Choice>
              <mc:Fallback>
                <p:oleObj r:id="rId2" imgW="18374400" imgH="9612360" progId="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632AE6BF-7EE3-47BC-B96A-3060B952BA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28238" y="1952875"/>
                        <a:ext cx="6426453" cy="3352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Symbol zastępczy zawartości 2"/>
          <p:cNvSpPr txBox="1"/>
          <p:nvPr/>
        </p:nvSpPr>
        <p:spPr>
          <a:xfrm>
            <a:off x="411561" y="1627015"/>
            <a:ext cx="6768033" cy="473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tIns="45720" bIns="45720">
            <a:normAutofit/>
          </a:bodyPr>
          <a:lstStyle/>
          <a:p>
            <a:pPr defTabSz="1072844">
              <a:lnSpc>
                <a:spcPct val="110000"/>
              </a:lnSpc>
              <a:spcBef>
                <a:spcPts val="251"/>
              </a:spcBef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Information from the map: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Titillium" pitchFamily="2" charset="0"/>
              <a:cs typeface="Helvetica"/>
            </a:endParaRPr>
          </a:p>
          <a:p>
            <a:pPr marL="335262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Route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Titillium" pitchFamily="2" charset="0"/>
              <a:cs typeface="Helvetica"/>
            </a:endParaRPr>
          </a:p>
          <a:p>
            <a:pPr marL="335262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Distance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Titillium" pitchFamily="2" charset="0"/>
              <a:cs typeface="Helvetica"/>
            </a:endParaRPr>
          </a:p>
          <a:p>
            <a:pPr marL="335262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Road 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tolls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Titillium" pitchFamily="2" charset="0"/>
              <a:cs typeface="Helvetica"/>
            </a:endParaRPr>
          </a:p>
          <a:p>
            <a:pPr defTabSz="1072844">
              <a:lnSpc>
                <a:spcPct val="110000"/>
              </a:lnSpc>
              <a:spcBef>
                <a:spcPts val="251"/>
              </a:spcBef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Titillium" pitchFamily="2" charset="0"/>
              <a:cs typeface="Helvetica"/>
            </a:endParaRPr>
          </a:p>
          <a:p>
            <a:pPr defTabSz="1072844">
              <a:lnSpc>
                <a:spcPct val="110000"/>
              </a:lnSpc>
              <a:spcBef>
                <a:spcPts val="251"/>
              </a:spcBef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Adjustable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 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cost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 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parameters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:</a:t>
            </a:r>
          </a:p>
          <a:p>
            <a:pPr marL="335262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Fuel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 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cost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 (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distance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, 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fuel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 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norms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, 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avg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 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price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)</a:t>
            </a:r>
          </a:p>
          <a:p>
            <a:pPr marL="335262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Other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 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costs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 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(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Variable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 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*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 km)</a:t>
            </a:r>
          </a:p>
          <a:p>
            <a:pPr marL="603474" lvl="1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Maintenance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Titillium" pitchFamily="2" charset="0"/>
              <a:cs typeface="Helvetica"/>
            </a:endParaRPr>
          </a:p>
          <a:p>
            <a:pPr marL="603474" lvl="1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Credit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Titillium" pitchFamily="2" charset="0"/>
              <a:cs typeface="Helvetica"/>
            </a:endParaRPr>
          </a:p>
          <a:p>
            <a:pPr marL="603474" lvl="1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Office 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costs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Titillium" pitchFamily="2" charset="0"/>
              <a:cs typeface="Helvetica"/>
            </a:endParaRPr>
          </a:p>
          <a:p>
            <a:pPr marL="603474" lvl="1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Tyres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Titillium" pitchFamily="2" charset="0"/>
              <a:cs typeface="Helvetica"/>
            </a:endParaRPr>
          </a:p>
          <a:p>
            <a:pPr marL="603474" lvl="1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Insurance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Titillium" pitchFamily="2" charset="0"/>
              <a:cs typeface="Helvetica"/>
            </a:endParaRPr>
          </a:p>
          <a:p>
            <a:pPr marL="603474" lvl="1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etc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.</a:t>
            </a:r>
          </a:p>
          <a:p>
            <a:pPr marL="335262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Expenses</a:t>
            </a:r>
            <a:endParaRPr lang="pl-PL" sz="1400">
              <a:solidFill>
                <a:schemeClr val="tx1">
                  <a:lumMod val="75000"/>
                  <a:lumOff val="25000"/>
                </a:schemeClr>
              </a:solidFill>
              <a:latin typeface="Titillium" pitchFamily="2" charset="0"/>
              <a:cs typeface="Helvetica"/>
            </a:endParaRPr>
          </a:p>
          <a:p>
            <a:pPr marL="335262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Profit 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margin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Titillium" pitchFamily="2" charset="0"/>
              <a:cs typeface="Helvetica"/>
            </a:endParaRPr>
          </a:p>
          <a:p>
            <a:pPr marL="335262" indent="-335262" defTabSz="1072844">
              <a:lnSpc>
                <a:spcPct val="110000"/>
              </a:lnSpc>
              <a:spcBef>
                <a:spcPts val="251"/>
              </a:spcBef>
              <a:buSzPct val="100000"/>
              <a:buFont typeface="Arial"/>
              <a:buChar char="•"/>
              <a:defRPr sz="2816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Comparison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 with 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freight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 </a:t>
            </a:r>
            <a:r>
              <a:rPr lang="pl-PL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offer</a:t>
            </a:r>
            <a:r>
              <a:rPr lang="pl-PL" sz="140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2" charset="0"/>
                <a:cs typeface="Helvetica"/>
              </a:rPr>
              <a:t> from Client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Titillium" pitchFamily="2" charset="0"/>
              <a:cs typeface="Helvetica"/>
            </a:endParaRPr>
          </a:p>
        </p:txBody>
      </p:sp>
      <p:sp>
        <p:nvSpPr>
          <p:cNvPr id="129" name="Prostokąt 5"/>
          <p:cNvSpPr/>
          <p:nvPr/>
        </p:nvSpPr>
        <p:spPr>
          <a:xfrm>
            <a:off x="7298133" y="4726379"/>
            <a:ext cx="169415" cy="19592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/>
          </a:ln>
        </p:spPr>
        <p:txBody>
          <a:bodyPr tIns="45720" bIns="45720" anchor="ctr"/>
          <a:lstStyle/>
          <a:p>
            <a:pPr>
              <a:defRPr sz="3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32" name="Łącznik prosty 24"/>
          <p:cNvSpPr/>
          <p:nvPr/>
        </p:nvSpPr>
        <p:spPr>
          <a:xfrm>
            <a:off x="7509330" y="5840625"/>
            <a:ext cx="2510972" cy="1"/>
          </a:xfrm>
          <a:prstGeom prst="line">
            <a:avLst/>
          </a:prstGeom>
          <a:ln w="76200">
            <a:solidFill>
              <a:srgbClr val="70AD47"/>
            </a:solidFill>
            <a:miter/>
          </a:ln>
        </p:spPr>
        <p:txBody>
          <a:bodyPr tIns="45720" bIns="45720"/>
          <a:lstStyle/>
          <a:p>
            <a:pPr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33" name="Łącznik prosty 25"/>
          <p:cNvSpPr/>
          <p:nvPr/>
        </p:nvSpPr>
        <p:spPr>
          <a:xfrm>
            <a:off x="7369630" y="3992732"/>
            <a:ext cx="2510972" cy="1"/>
          </a:xfrm>
          <a:prstGeom prst="line">
            <a:avLst/>
          </a:prstGeom>
          <a:ln w="76200">
            <a:solidFill>
              <a:srgbClr val="70AD47"/>
            </a:solidFill>
            <a:miter/>
          </a:ln>
        </p:spPr>
        <p:txBody>
          <a:bodyPr tIns="45720" bIns="45720"/>
          <a:lstStyle/>
          <a:p>
            <a:pPr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0" name="PoleTekstowe 6">
            <a:extLst>
              <a:ext uri="{FF2B5EF4-FFF2-40B4-BE49-F238E27FC236}">
                <a16:creationId xmlns:a16="http://schemas.microsoft.com/office/drawing/2014/main" id="{D42AA59B-D707-485D-9C6A-6436D3063A02}"/>
              </a:ext>
            </a:extLst>
          </p:cNvPr>
          <p:cNvSpPr txBox="1"/>
          <p:nvPr/>
        </p:nvSpPr>
        <p:spPr>
          <a:xfrm>
            <a:off x="253998" y="725019"/>
            <a:ext cx="62147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RETURN ON ORDER CALCULATOR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AAD128EB-0728-48F8-9F5F-D4643363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</p:spTree>
    <p:extLst>
      <p:ext uri="{BB962C8B-B14F-4D97-AF65-F5344CB8AC3E}">
        <p14:creationId xmlns:p14="http://schemas.microsoft.com/office/powerpoint/2010/main" val="69561791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 advAuto="0"/>
      <p:bldP spid="133" grpId="0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1672611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A3FE74E-D18A-46C8-8CDE-415F51E73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5967" y="1785561"/>
            <a:ext cx="7110436" cy="306221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9AB7658-CC10-471A-9BF0-671D4C4C7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967" y="1785561"/>
            <a:ext cx="7110436" cy="3062211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ACA27D-A60B-48E9-BE62-5379A8956EC7}"/>
              </a:ext>
            </a:extLst>
          </p:cNvPr>
          <p:cNvSpPr/>
          <p:nvPr/>
        </p:nvSpPr>
        <p:spPr>
          <a:xfrm>
            <a:off x="7654926" y="2330977"/>
            <a:ext cx="423863" cy="19280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2FCC1F8-E195-4DFE-A0BC-CC7112660E6D}"/>
              </a:ext>
            </a:extLst>
          </p:cNvPr>
          <p:cNvSpPr txBox="1">
            <a:spLocks/>
          </p:cNvSpPr>
          <p:nvPr/>
        </p:nvSpPr>
        <p:spPr>
          <a:xfrm>
            <a:off x="335359" y="1694573"/>
            <a:ext cx="4063615" cy="4501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400" b="1"/>
              <a:t>Order risk management thanks to</a:t>
            </a:r>
            <a:r>
              <a:rPr lang="pl-PL" sz="1400" b="1"/>
              <a:t>: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400"/>
          </a:p>
          <a:p>
            <a:pPr>
              <a:lnSpc>
                <a:spcPct val="150000"/>
              </a:lnSpc>
            </a:pPr>
            <a:r>
              <a:rPr lang="en-US" sz="1400"/>
              <a:t>Lack of valid documents alert</a:t>
            </a:r>
            <a:r>
              <a:rPr lang="pl-PL" sz="1400"/>
              <a:t> (transport </a:t>
            </a:r>
            <a:r>
              <a:rPr lang="pl-PL" sz="1400" err="1"/>
              <a:t>license</a:t>
            </a:r>
            <a:r>
              <a:rPr lang="pl-PL" sz="1400"/>
              <a:t> etc.)</a:t>
            </a:r>
          </a:p>
          <a:p>
            <a:pPr>
              <a:lnSpc>
                <a:spcPct val="150000"/>
              </a:lnSpc>
            </a:pPr>
            <a:r>
              <a:rPr lang="pl-PL" sz="1400" err="1"/>
              <a:t>Customer’s</a:t>
            </a:r>
            <a:r>
              <a:rPr lang="pl-PL" sz="1400"/>
              <a:t> </a:t>
            </a:r>
            <a:r>
              <a:rPr lang="pl-PL" sz="1400" err="1"/>
              <a:t>credibility</a:t>
            </a:r>
            <a:r>
              <a:rPr lang="pl-PL" sz="1400"/>
              <a:t> rating </a:t>
            </a:r>
            <a:r>
              <a:rPr lang="pl-PL" sz="1400" err="1"/>
              <a:t>based</a:t>
            </a:r>
            <a:r>
              <a:rPr lang="pl-PL" sz="1400"/>
              <a:t> on </a:t>
            </a:r>
            <a:r>
              <a:rPr lang="pl-PL" sz="1400" err="1"/>
              <a:t>merchant’s</a:t>
            </a:r>
            <a:r>
              <a:rPr lang="pl-PL" sz="1400"/>
              <a:t> limit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EB3D13E-C8C4-40A3-AB40-9BB38111D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73" y="3514181"/>
            <a:ext cx="368907" cy="36978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2B5807A-CEB3-4E3B-BDF3-F58E047B2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203" y="2838449"/>
            <a:ext cx="227543" cy="273052"/>
          </a:xfrm>
          <a:prstGeom prst="rect">
            <a:avLst/>
          </a:prstGeom>
        </p:spPr>
      </p:pic>
      <p:sp>
        <p:nvSpPr>
          <p:cNvPr id="11" name="PoleTekstowe 6">
            <a:extLst>
              <a:ext uri="{FF2B5EF4-FFF2-40B4-BE49-F238E27FC236}">
                <a16:creationId xmlns:a16="http://schemas.microsoft.com/office/drawing/2014/main" id="{61295809-BE29-4FF4-9005-83B8EDB71F97}"/>
              </a:ext>
            </a:extLst>
          </p:cNvPr>
          <p:cNvSpPr txBox="1"/>
          <p:nvPr/>
        </p:nvSpPr>
        <p:spPr>
          <a:xfrm>
            <a:off x="253999" y="725019"/>
            <a:ext cx="9319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CUSTOMER CONTROL, MERCHANT’S LIMIT, DOCUMENTS - DATA VERIFICATION</a:t>
            </a:r>
          </a:p>
        </p:txBody>
      </p:sp>
    </p:spTree>
    <p:extLst>
      <p:ext uri="{BB962C8B-B14F-4D97-AF65-F5344CB8AC3E}">
        <p14:creationId xmlns:p14="http://schemas.microsoft.com/office/powerpoint/2010/main" val="328628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krąglony prostokąt 7"/>
          <p:cNvSpPr>
            <a:spLocks/>
          </p:cNvSpPr>
          <p:nvPr/>
        </p:nvSpPr>
        <p:spPr>
          <a:xfrm>
            <a:off x="3295508" y="2046867"/>
            <a:ext cx="1684317" cy="43200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Driver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Working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 Times</a:t>
            </a:r>
          </a:p>
        </p:txBody>
      </p:sp>
      <p:sp>
        <p:nvSpPr>
          <p:cNvPr id="9" name="Zaokrąglony prostokąt 8"/>
          <p:cNvSpPr>
            <a:spLocks/>
          </p:cNvSpPr>
          <p:nvPr/>
        </p:nvSpPr>
        <p:spPr>
          <a:xfrm>
            <a:off x="4644170" y="2039388"/>
            <a:ext cx="1684317" cy="43200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err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Costs</a:t>
            </a:r>
            <a:endParaRPr lang="pl-PL" sz="1600" b="1">
              <a:solidFill>
                <a:schemeClr val="tx2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10" name="Zaokrąglony prostokąt 9"/>
          <p:cNvSpPr>
            <a:spLocks/>
          </p:cNvSpPr>
          <p:nvPr/>
        </p:nvSpPr>
        <p:spPr>
          <a:xfrm>
            <a:off x="6111650" y="3853819"/>
            <a:ext cx="1684317" cy="44498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Routing</a:t>
            </a:r>
          </a:p>
        </p:txBody>
      </p:sp>
      <p:sp>
        <p:nvSpPr>
          <p:cNvPr id="16" name="Zaokrąglony prostokąt 6"/>
          <p:cNvSpPr>
            <a:spLocks noChangeAspect="1"/>
          </p:cNvSpPr>
          <p:nvPr/>
        </p:nvSpPr>
        <p:spPr>
          <a:xfrm>
            <a:off x="4563435" y="2791586"/>
            <a:ext cx="1656000" cy="145118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2. </a:t>
            </a:r>
            <a:br>
              <a:rPr lang="pl-PL" sz="1600" b="1">
                <a:solidFill>
                  <a:schemeClr val="tx2"/>
                </a:solidFill>
                <a:latin typeface="+mj-lt"/>
              </a:rPr>
            </a:br>
            <a:r>
              <a:rPr lang="pl-PL" sz="1600" b="1" err="1">
                <a:solidFill>
                  <a:schemeClr val="tx2"/>
                </a:solidFill>
                <a:latin typeface="+mj-lt"/>
              </a:rPr>
              <a:t>Orders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plan</a:t>
            </a:r>
            <a:r>
              <a:rPr lang="pl-PL" sz="1600" b="1" err="1">
                <a:solidFill>
                  <a:schemeClr val="tx2"/>
                </a:solidFill>
              </a:rPr>
              <a:t>n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ing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 and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optimization</a:t>
            </a:r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Zaokrąglony prostokąt 6"/>
          <p:cNvSpPr>
            <a:spLocks noChangeAspect="1"/>
          </p:cNvSpPr>
          <p:nvPr/>
        </p:nvSpPr>
        <p:spPr>
          <a:xfrm>
            <a:off x="638191" y="2791585"/>
            <a:ext cx="1656000" cy="145118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1.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Orders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 </a:t>
            </a:r>
          </a:p>
          <a:p>
            <a:pPr algn="ctr"/>
            <a:r>
              <a:rPr lang="pl-PL" sz="1600" b="1" err="1">
                <a:solidFill>
                  <a:schemeClr val="tx2"/>
                </a:solidFill>
                <a:latin typeface="+mj-lt"/>
              </a:rPr>
              <a:t>Book</a:t>
            </a:r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5" name="Zaokrąglony prostokąt 8"/>
          <p:cNvSpPr>
            <a:spLocks noChangeAspect="1"/>
          </p:cNvSpPr>
          <p:nvPr/>
        </p:nvSpPr>
        <p:spPr>
          <a:xfrm>
            <a:off x="8716607" y="3687137"/>
            <a:ext cx="1656000" cy="145118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err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Driver’s</a:t>
            </a:r>
            <a: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 Order</a:t>
            </a:r>
          </a:p>
        </p:txBody>
      </p:sp>
      <p:sp>
        <p:nvSpPr>
          <p:cNvPr id="26" name="Zaokrąglony prostokąt 8"/>
          <p:cNvSpPr>
            <a:spLocks noChangeAspect="1"/>
          </p:cNvSpPr>
          <p:nvPr/>
        </p:nvSpPr>
        <p:spPr>
          <a:xfrm>
            <a:off x="8692331" y="1855997"/>
            <a:ext cx="1656000" cy="145118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Carrier</a:t>
            </a:r>
          </a:p>
          <a:p>
            <a:pPr algn="ctr"/>
            <a: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Order</a:t>
            </a:r>
          </a:p>
        </p:txBody>
      </p:sp>
      <p:sp>
        <p:nvSpPr>
          <p:cNvPr id="6" name="Strzałka w prawo 5"/>
          <p:cNvSpPr/>
          <p:nvPr/>
        </p:nvSpPr>
        <p:spPr>
          <a:xfrm>
            <a:off x="2426039" y="3009901"/>
            <a:ext cx="684000" cy="95250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8" name="Zaokrąglony prostokąt 6"/>
          <p:cNvSpPr>
            <a:spLocks noChangeAspect="1"/>
          </p:cNvSpPr>
          <p:nvPr/>
        </p:nvSpPr>
        <p:spPr>
          <a:xfrm>
            <a:off x="3219239" y="1607970"/>
            <a:ext cx="4457911" cy="385938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9" name="Zaokrąglony prostokąt 9"/>
          <p:cNvSpPr>
            <a:spLocks/>
          </p:cNvSpPr>
          <p:nvPr/>
        </p:nvSpPr>
        <p:spPr>
          <a:xfrm>
            <a:off x="5904872" y="2066061"/>
            <a:ext cx="1684317" cy="43200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err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Key</a:t>
            </a:r>
            <a: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 </a:t>
            </a:r>
            <a:r>
              <a:rPr lang="pl-PL" sz="1600" b="1" err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points</a:t>
            </a:r>
            <a:endParaRPr lang="pl-PL" sz="1600" b="1">
              <a:solidFill>
                <a:schemeClr val="tx2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30" name="Strzałka w prawo 29"/>
          <p:cNvSpPr/>
          <p:nvPr/>
        </p:nvSpPr>
        <p:spPr>
          <a:xfrm>
            <a:off x="7788071" y="4000906"/>
            <a:ext cx="855536" cy="823644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32" name="Strzałka w prawo 31"/>
          <p:cNvSpPr/>
          <p:nvPr/>
        </p:nvSpPr>
        <p:spPr>
          <a:xfrm>
            <a:off x="7788071" y="2170093"/>
            <a:ext cx="855536" cy="823644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33" name="Zaokrąglony prostokąt 9"/>
          <p:cNvSpPr>
            <a:spLocks/>
          </p:cNvSpPr>
          <p:nvPr/>
        </p:nvSpPr>
        <p:spPr>
          <a:xfrm>
            <a:off x="6069300" y="2793900"/>
            <a:ext cx="1684317" cy="43200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err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Ocupancy</a:t>
            </a:r>
            <a:endParaRPr lang="pl-PL" sz="1600" b="1">
              <a:solidFill>
                <a:schemeClr val="tx2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34" name="Zaokrąglony prostokąt 8"/>
          <p:cNvSpPr>
            <a:spLocks/>
          </p:cNvSpPr>
          <p:nvPr/>
        </p:nvSpPr>
        <p:spPr>
          <a:xfrm>
            <a:off x="2996738" y="2668727"/>
            <a:ext cx="1684317" cy="43200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err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Absence</a:t>
            </a:r>
            <a:endParaRPr lang="pl-PL" sz="1600" b="1">
              <a:solidFill>
                <a:schemeClr val="tx2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143963"/>
            <a:ext cx="32060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100"/>
              <a:t> </a:t>
            </a: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36" name="Zaokrąglony prostokąt 8"/>
          <p:cNvSpPr>
            <a:spLocks/>
          </p:cNvSpPr>
          <p:nvPr/>
        </p:nvSpPr>
        <p:spPr>
          <a:xfrm>
            <a:off x="3068871" y="3491807"/>
            <a:ext cx="1684317" cy="43200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err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Completed</a:t>
            </a:r>
            <a: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 </a:t>
            </a:r>
            <a:r>
              <a:rPr lang="pl-PL" sz="1600" b="1" err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orders</a:t>
            </a:r>
            <a: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 </a:t>
            </a:r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1" y="901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38" name="Zaokrąglony prostokąt 9"/>
          <p:cNvSpPr>
            <a:spLocks/>
          </p:cNvSpPr>
          <p:nvPr/>
        </p:nvSpPr>
        <p:spPr>
          <a:xfrm>
            <a:off x="5992832" y="3307601"/>
            <a:ext cx="1684317" cy="43200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Slot</a:t>
            </a:r>
          </a:p>
        </p:txBody>
      </p:sp>
      <p:sp>
        <p:nvSpPr>
          <p:cNvPr id="22" name="Zaokrąglony prostokąt 9"/>
          <p:cNvSpPr>
            <a:spLocks/>
          </p:cNvSpPr>
          <p:nvPr/>
        </p:nvSpPr>
        <p:spPr>
          <a:xfrm>
            <a:off x="4519571" y="4536295"/>
            <a:ext cx="1684317" cy="44498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err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Convergent</a:t>
            </a:r>
            <a:r>
              <a:rPr lang="pl-PL" sz="1600" b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 </a:t>
            </a:r>
            <a:r>
              <a:rPr lang="pl-PL" sz="1600" b="1" err="1">
                <a:solidFill>
                  <a:schemeClr val="tx2"/>
                </a:solidFill>
                <a:latin typeface="Ubuntu" charset="0"/>
                <a:ea typeface="Ubuntu" charset="0"/>
                <a:cs typeface="Ubuntu" charset="0"/>
              </a:rPr>
              <a:t>direction</a:t>
            </a:r>
            <a:endParaRPr lang="pl-PL" sz="1600" b="1">
              <a:solidFill>
                <a:schemeClr val="tx2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27" name="Tytuł 1">
            <a:extLst>
              <a:ext uri="{FF2B5EF4-FFF2-40B4-BE49-F238E27FC236}">
                <a16:creationId xmlns:a16="http://schemas.microsoft.com/office/drawing/2014/main" id="{014EE8B8-62D8-BD44-892A-2ED3B4E9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56643"/>
            <a:ext cx="11672611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23" name="PoleTekstowe 6">
            <a:extLst>
              <a:ext uri="{FF2B5EF4-FFF2-40B4-BE49-F238E27FC236}">
                <a16:creationId xmlns:a16="http://schemas.microsoft.com/office/drawing/2014/main" id="{04B12FA1-5F92-4E72-B401-FCB4AE4092E3}"/>
              </a:ext>
            </a:extLst>
          </p:cNvPr>
          <p:cNvSpPr txBox="1"/>
          <p:nvPr/>
        </p:nvSpPr>
        <p:spPr>
          <a:xfrm>
            <a:off x="253999" y="725019"/>
            <a:ext cx="14382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304760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75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6" grpId="0" animBg="1"/>
      <p:bldP spid="24" grpId="0" animBg="1"/>
      <p:bldP spid="25" grpId="0" animBg="1"/>
      <p:bldP spid="26" grpId="0" animBg="1"/>
      <p:bldP spid="6" grpId="0" animBg="1"/>
      <p:bldP spid="28" grpId="0" animBg="1"/>
      <p:bldP spid="29" grpId="0"/>
      <p:bldP spid="30" grpId="0" animBg="1"/>
      <p:bldP spid="32" grpId="0" animBg="1"/>
      <p:bldP spid="33" grpId="0"/>
      <p:bldP spid="34" grpId="0"/>
      <p:bldP spid="36" grpId="0"/>
      <p:bldP spid="38" grpId="0"/>
      <p:bldP spid="2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Obraz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087" y="3366154"/>
            <a:ext cx="1204799" cy="357727"/>
          </a:xfrm>
          <a:prstGeom prst="rect">
            <a:avLst/>
          </a:prstGeom>
        </p:spPr>
      </p:pic>
      <p:sp>
        <p:nvSpPr>
          <p:cNvPr id="103" name="pole tekstowe 102"/>
          <p:cNvSpPr txBox="1"/>
          <p:nvPr/>
        </p:nvSpPr>
        <p:spPr>
          <a:xfrm>
            <a:off x="623393" y="1460782"/>
            <a:ext cx="196821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67" b="1" err="1">
                <a:solidFill>
                  <a:schemeClr val="accent1"/>
                </a:solidFill>
                <a:latin typeface="Titillium" pitchFamily="50" charset="-18"/>
              </a:rPr>
              <a:t>Book</a:t>
            </a:r>
            <a:r>
              <a:rPr lang="pl-PL" sz="1467" b="1">
                <a:solidFill>
                  <a:schemeClr val="accent1"/>
                </a:solidFill>
                <a:latin typeface="Titillium" pitchFamily="50" charset="-18"/>
              </a:rPr>
              <a:t> of </a:t>
            </a:r>
            <a:r>
              <a:rPr lang="pl-PL" sz="1467" b="1" err="1">
                <a:solidFill>
                  <a:schemeClr val="accent1"/>
                </a:solidFill>
                <a:latin typeface="Titillium" pitchFamily="50" charset="-18"/>
              </a:rPr>
              <a:t>Orders</a:t>
            </a:r>
            <a:endParaRPr lang="pl-PL" sz="1467" b="1">
              <a:solidFill>
                <a:schemeClr val="accent1"/>
              </a:solidFill>
              <a:latin typeface="Titillium" pitchFamily="50" charset="-18"/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2735621" y="1460782"/>
            <a:ext cx="225625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67" b="1">
                <a:solidFill>
                  <a:schemeClr val="accent5"/>
                </a:solidFill>
                <a:latin typeface="Titillium" pitchFamily="50" charset="-18"/>
              </a:rPr>
              <a:t>Transport </a:t>
            </a:r>
            <a:r>
              <a:rPr lang="pl-PL" sz="1467" b="1" err="1">
                <a:solidFill>
                  <a:schemeClr val="accent5"/>
                </a:solidFill>
                <a:latin typeface="Titillium" pitchFamily="50" charset="-18"/>
              </a:rPr>
              <a:t>Orders</a:t>
            </a:r>
            <a:endParaRPr lang="pl-PL" sz="1467" b="1">
              <a:solidFill>
                <a:schemeClr val="accent5"/>
              </a:solidFill>
              <a:latin typeface="Titillium" pitchFamily="50" charset="-18"/>
            </a:endParaRPr>
          </a:p>
        </p:txBody>
      </p:sp>
      <p:sp>
        <p:nvSpPr>
          <p:cNvPr id="105" name="Prostokąt zaokrąglony 104"/>
          <p:cNvSpPr/>
          <p:nvPr/>
        </p:nvSpPr>
        <p:spPr>
          <a:xfrm>
            <a:off x="600860" y="1988792"/>
            <a:ext cx="1200133" cy="1296176"/>
          </a:xfrm>
          <a:prstGeom prst="roundRect">
            <a:avLst>
              <a:gd name="adj" fmla="val 5980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06" name="pole tekstowe 105"/>
          <p:cNvSpPr txBox="1"/>
          <p:nvPr/>
        </p:nvSpPr>
        <p:spPr>
          <a:xfrm>
            <a:off x="607892" y="2017490"/>
            <a:ext cx="1200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67" b="1">
                <a:latin typeface="Titillium" pitchFamily="50" charset="-18"/>
              </a:rPr>
              <a:t>Order 1</a:t>
            </a:r>
          </a:p>
        </p:txBody>
      </p:sp>
      <p:grpSp>
        <p:nvGrpSpPr>
          <p:cNvPr id="107" name="Grupa 106"/>
          <p:cNvGrpSpPr/>
          <p:nvPr/>
        </p:nvGrpSpPr>
        <p:grpSpPr>
          <a:xfrm>
            <a:off x="708870" y="2223723"/>
            <a:ext cx="970641" cy="281603"/>
            <a:chOff x="2763887" y="1273730"/>
            <a:chExt cx="727981" cy="211201"/>
          </a:xfrm>
        </p:grpSpPr>
        <p:pic>
          <p:nvPicPr>
            <p:cNvPr id="108" name="Picture 6" descr="Znalezione obrazy dla zapytania flaga polsk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950" y="1344912"/>
              <a:ext cx="108000" cy="7363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868" y="1344912"/>
              <a:ext cx="108000" cy="736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10" name="Łącznik prosty ze strzałką 109"/>
            <p:cNvCxnSpPr/>
            <p:nvPr/>
          </p:nvCxnSpPr>
          <p:spPr>
            <a:xfrm>
              <a:off x="3167844" y="1381730"/>
              <a:ext cx="144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pole tekstowe 110"/>
            <p:cNvSpPr txBox="1"/>
            <p:nvPr/>
          </p:nvSpPr>
          <p:spPr>
            <a:xfrm>
              <a:off x="2763887" y="1273730"/>
              <a:ext cx="216000" cy="211201"/>
            </a:xfrm>
            <a:prstGeom prst="rect">
              <a:avLst/>
            </a:prstGeom>
            <a:noFill/>
          </p:spPr>
          <p:txBody>
            <a:bodyPr wrap="square" lIns="48000" tIns="48000" rIns="48000" bIns="48000" rtlCol="0">
              <a:spAutoFit/>
            </a:bodyPr>
            <a:lstStyle/>
            <a:p>
              <a:r>
                <a:rPr lang="pl-PL" sz="1200" b="1">
                  <a:solidFill>
                    <a:schemeClr val="accent2"/>
                  </a:solidFill>
                  <a:latin typeface="Titillium" pitchFamily="50" charset="-18"/>
                </a:rPr>
                <a:t>Z1</a:t>
              </a:r>
            </a:p>
          </p:txBody>
        </p:sp>
      </p:grpSp>
      <p:grpSp>
        <p:nvGrpSpPr>
          <p:cNvPr id="112" name="Grupa 111"/>
          <p:cNvGrpSpPr/>
          <p:nvPr/>
        </p:nvGrpSpPr>
        <p:grpSpPr>
          <a:xfrm>
            <a:off x="708870" y="2455918"/>
            <a:ext cx="970641" cy="281603"/>
            <a:chOff x="2763887" y="1515627"/>
            <a:chExt cx="727981" cy="211201"/>
          </a:xfrm>
        </p:grpSpPr>
        <p:pic>
          <p:nvPicPr>
            <p:cNvPr id="113" name="Picture 4" descr="Znalezione obrazy dla zapytania flaga francj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868" y="1586809"/>
              <a:ext cx="108000" cy="7363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6" descr="Znalezione obrazy dla zapytania flaga polsk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950" y="1586809"/>
              <a:ext cx="108000" cy="7363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5" name="Łącznik prosty ze strzałką 114"/>
            <p:cNvCxnSpPr/>
            <p:nvPr/>
          </p:nvCxnSpPr>
          <p:spPr>
            <a:xfrm>
              <a:off x="3167844" y="1623627"/>
              <a:ext cx="144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pole tekstowe 115"/>
            <p:cNvSpPr txBox="1"/>
            <p:nvPr/>
          </p:nvSpPr>
          <p:spPr>
            <a:xfrm>
              <a:off x="2763887" y="1515627"/>
              <a:ext cx="216000" cy="211201"/>
            </a:xfrm>
            <a:prstGeom prst="rect">
              <a:avLst/>
            </a:prstGeom>
            <a:noFill/>
          </p:spPr>
          <p:txBody>
            <a:bodyPr wrap="square" lIns="48000" tIns="48000" rIns="48000" bIns="48000" rtlCol="0">
              <a:spAutoFit/>
            </a:bodyPr>
            <a:lstStyle/>
            <a:p>
              <a:r>
                <a:rPr lang="pl-PL" sz="1200" b="1">
                  <a:solidFill>
                    <a:schemeClr val="accent2"/>
                  </a:solidFill>
                  <a:latin typeface="Titillium" pitchFamily="50" charset="-18"/>
                </a:rPr>
                <a:t>Z1</a:t>
              </a:r>
            </a:p>
          </p:txBody>
        </p:sp>
      </p:grpSp>
      <p:grpSp>
        <p:nvGrpSpPr>
          <p:cNvPr id="117" name="Grupa 116"/>
          <p:cNvGrpSpPr/>
          <p:nvPr/>
        </p:nvGrpSpPr>
        <p:grpSpPr>
          <a:xfrm>
            <a:off x="708870" y="2676649"/>
            <a:ext cx="970641" cy="281603"/>
            <a:chOff x="2763887" y="1791425"/>
            <a:chExt cx="727981" cy="211201"/>
          </a:xfrm>
        </p:grpSpPr>
        <p:pic>
          <p:nvPicPr>
            <p:cNvPr id="118" name="Picture 6" descr="Znalezione obrazy dla zapytania flaga polsk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950" y="1862607"/>
              <a:ext cx="108000" cy="7363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868" y="1862607"/>
              <a:ext cx="108000" cy="736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20" name="Łącznik prosty ze strzałką 119"/>
            <p:cNvCxnSpPr/>
            <p:nvPr/>
          </p:nvCxnSpPr>
          <p:spPr>
            <a:xfrm>
              <a:off x="3167844" y="1899425"/>
              <a:ext cx="144000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pole tekstowe 120"/>
            <p:cNvSpPr txBox="1"/>
            <p:nvPr/>
          </p:nvSpPr>
          <p:spPr>
            <a:xfrm>
              <a:off x="2763887" y="1791425"/>
              <a:ext cx="216000" cy="211201"/>
            </a:xfrm>
            <a:prstGeom prst="rect">
              <a:avLst/>
            </a:prstGeom>
            <a:noFill/>
          </p:spPr>
          <p:txBody>
            <a:bodyPr wrap="square" lIns="48000" tIns="48000" rIns="48000" bIns="48000" rtlCol="0">
              <a:spAutoFit/>
            </a:bodyPr>
            <a:lstStyle/>
            <a:p>
              <a:r>
                <a:rPr lang="pl-PL" sz="1200" b="1">
                  <a:solidFill>
                    <a:schemeClr val="accent2"/>
                  </a:solidFill>
                  <a:latin typeface="Titillium" pitchFamily="50" charset="-18"/>
                </a:rPr>
                <a:t>Z1</a:t>
              </a:r>
            </a:p>
          </p:txBody>
        </p:sp>
      </p:grpSp>
      <p:grpSp>
        <p:nvGrpSpPr>
          <p:cNvPr id="122" name="Grupa 121"/>
          <p:cNvGrpSpPr/>
          <p:nvPr/>
        </p:nvGrpSpPr>
        <p:grpSpPr>
          <a:xfrm>
            <a:off x="708870" y="2915194"/>
            <a:ext cx="970641" cy="281603"/>
            <a:chOff x="2763887" y="2040506"/>
            <a:chExt cx="727981" cy="211201"/>
          </a:xfrm>
        </p:grpSpPr>
        <p:pic>
          <p:nvPicPr>
            <p:cNvPr id="123" name="Picture 6" descr="Znalezione obrazy dla zapytania flaga polsk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950" y="2111688"/>
              <a:ext cx="108000" cy="7363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868" y="2111688"/>
              <a:ext cx="108000" cy="736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25" name="Łącznik prosty ze strzałką 124"/>
            <p:cNvCxnSpPr/>
            <p:nvPr/>
          </p:nvCxnSpPr>
          <p:spPr>
            <a:xfrm>
              <a:off x="3167844" y="2148506"/>
              <a:ext cx="144000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pole tekstowe 125"/>
            <p:cNvSpPr txBox="1"/>
            <p:nvPr/>
          </p:nvSpPr>
          <p:spPr>
            <a:xfrm>
              <a:off x="2763887" y="2040506"/>
              <a:ext cx="216000" cy="211201"/>
            </a:xfrm>
            <a:prstGeom prst="rect">
              <a:avLst/>
            </a:prstGeom>
            <a:noFill/>
          </p:spPr>
          <p:txBody>
            <a:bodyPr wrap="square" lIns="48000" tIns="48000" rIns="48000" bIns="48000" rtlCol="0">
              <a:spAutoFit/>
            </a:bodyPr>
            <a:lstStyle/>
            <a:p>
              <a:r>
                <a:rPr lang="pl-PL" sz="1200" b="1">
                  <a:solidFill>
                    <a:schemeClr val="accent2"/>
                  </a:solidFill>
                  <a:latin typeface="Titillium" pitchFamily="50" charset="-18"/>
                </a:rPr>
                <a:t>Z1</a:t>
              </a:r>
            </a:p>
          </p:txBody>
        </p:sp>
      </p:grpSp>
      <p:sp>
        <p:nvSpPr>
          <p:cNvPr id="127" name="Prostokąt zaokrąglony 126"/>
          <p:cNvSpPr/>
          <p:nvPr/>
        </p:nvSpPr>
        <p:spPr>
          <a:xfrm>
            <a:off x="607892" y="3350180"/>
            <a:ext cx="1200133" cy="902435"/>
          </a:xfrm>
          <a:prstGeom prst="roundRect">
            <a:avLst>
              <a:gd name="adj" fmla="val 5980"/>
            </a:avLst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28" name="pole tekstowe 127"/>
          <p:cNvSpPr txBox="1"/>
          <p:nvPr/>
        </p:nvSpPr>
        <p:spPr>
          <a:xfrm>
            <a:off x="600860" y="3378875"/>
            <a:ext cx="1200133" cy="256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1067" b="1">
                <a:latin typeface="Titillium" pitchFamily="50" charset="-18"/>
              </a:rPr>
              <a:t>Order 2</a:t>
            </a:r>
          </a:p>
        </p:txBody>
      </p:sp>
      <p:grpSp>
        <p:nvGrpSpPr>
          <p:cNvPr id="129" name="Grupa 128"/>
          <p:cNvGrpSpPr/>
          <p:nvPr/>
        </p:nvGrpSpPr>
        <p:grpSpPr>
          <a:xfrm>
            <a:off x="708870" y="3628981"/>
            <a:ext cx="970641" cy="281603"/>
            <a:chOff x="2763887" y="2350546"/>
            <a:chExt cx="727981" cy="211201"/>
          </a:xfrm>
        </p:grpSpPr>
        <p:pic>
          <p:nvPicPr>
            <p:cNvPr id="130" name="Picture 6" descr="Znalezione obrazy dla zapytania flaga polsk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950" y="2421728"/>
              <a:ext cx="108000" cy="7363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868" y="2421728"/>
              <a:ext cx="108000" cy="736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32" name="Łącznik prosty ze strzałką 131"/>
            <p:cNvCxnSpPr/>
            <p:nvPr/>
          </p:nvCxnSpPr>
          <p:spPr>
            <a:xfrm>
              <a:off x="3167844" y="2458546"/>
              <a:ext cx="144000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pole tekstowe 132"/>
            <p:cNvSpPr txBox="1"/>
            <p:nvPr/>
          </p:nvSpPr>
          <p:spPr>
            <a:xfrm>
              <a:off x="2763887" y="2350546"/>
              <a:ext cx="216000" cy="211201"/>
            </a:xfrm>
            <a:prstGeom prst="rect">
              <a:avLst/>
            </a:prstGeom>
            <a:noFill/>
          </p:spPr>
          <p:txBody>
            <a:bodyPr wrap="square" lIns="48000" tIns="48000" rIns="48000" bIns="48000" rtlCol="0">
              <a:spAutoFit/>
            </a:bodyPr>
            <a:lstStyle/>
            <a:p>
              <a:r>
                <a:rPr lang="pl-PL" sz="1200" b="1">
                  <a:solidFill>
                    <a:schemeClr val="accent2"/>
                  </a:solidFill>
                  <a:latin typeface="Titillium" pitchFamily="50" charset="-18"/>
                </a:rPr>
                <a:t>Z2</a:t>
              </a:r>
            </a:p>
          </p:txBody>
        </p:sp>
      </p:grpSp>
      <p:grpSp>
        <p:nvGrpSpPr>
          <p:cNvPr id="134" name="Grupa 133"/>
          <p:cNvGrpSpPr/>
          <p:nvPr/>
        </p:nvGrpSpPr>
        <p:grpSpPr>
          <a:xfrm>
            <a:off x="708870" y="3878767"/>
            <a:ext cx="970641" cy="281603"/>
            <a:chOff x="2763887" y="2581378"/>
            <a:chExt cx="727981" cy="211201"/>
          </a:xfrm>
        </p:grpSpPr>
        <p:pic>
          <p:nvPicPr>
            <p:cNvPr id="135" name="Picture 6" descr="Znalezione obrazy dla zapytania flaga polsk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950" y="2650161"/>
              <a:ext cx="108000" cy="7363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868" y="2650161"/>
              <a:ext cx="108000" cy="736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37" name="Łącznik prosty ze strzałką 136"/>
            <p:cNvCxnSpPr/>
            <p:nvPr/>
          </p:nvCxnSpPr>
          <p:spPr>
            <a:xfrm>
              <a:off x="3167844" y="2686979"/>
              <a:ext cx="144000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pole tekstowe 137"/>
            <p:cNvSpPr txBox="1"/>
            <p:nvPr/>
          </p:nvSpPr>
          <p:spPr>
            <a:xfrm>
              <a:off x="2763887" y="2581378"/>
              <a:ext cx="216000" cy="211201"/>
            </a:xfrm>
            <a:prstGeom prst="rect">
              <a:avLst/>
            </a:prstGeom>
            <a:noFill/>
          </p:spPr>
          <p:txBody>
            <a:bodyPr wrap="square" lIns="48000" tIns="48000" rIns="48000" bIns="48000" rtlCol="0">
              <a:spAutoFit/>
            </a:bodyPr>
            <a:lstStyle/>
            <a:p>
              <a:r>
                <a:rPr lang="pl-PL" sz="1200" b="1">
                  <a:solidFill>
                    <a:schemeClr val="accent2"/>
                  </a:solidFill>
                  <a:latin typeface="Titillium" pitchFamily="50" charset="-18"/>
                </a:rPr>
                <a:t>Z2</a:t>
              </a:r>
            </a:p>
          </p:txBody>
        </p:sp>
      </p:grpSp>
      <p:sp>
        <p:nvSpPr>
          <p:cNvPr id="139" name="Prostokąt zaokrąglony 138"/>
          <p:cNvSpPr/>
          <p:nvPr/>
        </p:nvSpPr>
        <p:spPr>
          <a:xfrm>
            <a:off x="600860" y="4324840"/>
            <a:ext cx="1200133" cy="650601"/>
          </a:xfrm>
          <a:prstGeom prst="roundRect">
            <a:avLst>
              <a:gd name="adj" fmla="val 5980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40" name="pole tekstowe 139"/>
          <p:cNvSpPr txBox="1"/>
          <p:nvPr/>
        </p:nvSpPr>
        <p:spPr>
          <a:xfrm>
            <a:off x="600860" y="4343267"/>
            <a:ext cx="1200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67" b="1">
                <a:latin typeface="Titillium" pitchFamily="50" charset="-18"/>
              </a:rPr>
              <a:t>Order 3</a:t>
            </a:r>
          </a:p>
        </p:txBody>
      </p:sp>
      <p:grpSp>
        <p:nvGrpSpPr>
          <p:cNvPr id="141" name="Grupa 140"/>
          <p:cNvGrpSpPr/>
          <p:nvPr/>
        </p:nvGrpSpPr>
        <p:grpSpPr>
          <a:xfrm>
            <a:off x="708870" y="4551461"/>
            <a:ext cx="970641" cy="281603"/>
            <a:chOff x="2763887" y="3429314"/>
            <a:chExt cx="727981" cy="211201"/>
          </a:xfrm>
        </p:grpSpPr>
        <p:pic>
          <p:nvPicPr>
            <p:cNvPr id="142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950" y="3500496"/>
              <a:ext cx="108000" cy="7363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3" name="Picture 6" descr="Znalezione obrazy dla zapytania flaga polsk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868" y="3500496"/>
              <a:ext cx="108000" cy="7363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4" name="Łącznik prosty ze strzałką 143"/>
            <p:cNvCxnSpPr/>
            <p:nvPr/>
          </p:nvCxnSpPr>
          <p:spPr>
            <a:xfrm>
              <a:off x="3167844" y="3537314"/>
              <a:ext cx="144000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pole tekstowe 144"/>
            <p:cNvSpPr txBox="1"/>
            <p:nvPr/>
          </p:nvSpPr>
          <p:spPr>
            <a:xfrm>
              <a:off x="2763887" y="3429314"/>
              <a:ext cx="216000" cy="211201"/>
            </a:xfrm>
            <a:prstGeom prst="rect">
              <a:avLst/>
            </a:prstGeom>
            <a:noFill/>
          </p:spPr>
          <p:txBody>
            <a:bodyPr wrap="square" lIns="48000" tIns="48000" rIns="48000" bIns="48000" rtlCol="0">
              <a:spAutoFit/>
            </a:bodyPr>
            <a:lstStyle/>
            <a:p>
              <a:r>
                <a:rPr lang="pl-PL" sz="1200" b="1">
                  <a:solidFill>
                    <a:schemeClr val="accent2"/>
                  </a:solidFill>
                  <a:latin typeface="Titillium" pitchFamily="50" charset="-18"/>
                </a:rPr>
                <a:t>Z3</a:t>
              </a:r>
            </a:p>
          </p:txBody>
        </p:sp>
      </p:grpSp>
      <p:sp>
        <p:nvSpPr>
          <p:cNvPr id="146" name="Prostokąt zaokrąglony 145"/>
          <p:cNvSpPr/>
          <p:nvPr/>
        </p:nvSpPr>
        <p:spPr>
          <a:xfrm>
            <a:off x="2576112" y="1809595"/>
            <a:ext cx="2400277" cy="4226096"/>
          </a:xfrm>
          <a:prstGeom prst="roundRect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47" name="Prostokąt zaokrąglony 146"/>
          <p:cNvSpPr/>
          <p:nvPr/>
        </p:nvSpPr>
        <p:spPr>
          <a:xfrm>
            <a:off x="600860" y="5038485"/>
            <a:ext cx="1200133" cy="864000"/>
          </a:xfrm>
          <a:prstGeom prst="roundRect">
            <a:avLst>
              <a:gd name="adj" fmla="val 5980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48" name="pole tekstowe 147"/>
          <p:cNvSpPr txBox="1"/>
          <p:nvPr/>
        </p:nvSpPr>
        <p:spPr>
          <a:xfrm>
            <a:off x="634195" y="5043719"/>
            <a:ext cx="1200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67" b="1">
                <a:latin typeface="Titillium" pitchFamily="50" charset="-18"/>
              </a:rPr>
              <a:t>Order 4</a:t>
            </a:r>
          </a:p>
        </p:txBody>
      </p:sp>
      <p:grpSp>
        <p:nvGrpSpPr>
          <p:cNvPr id="149" name="Grupa 148"/>
          <p:cNvGrpSpPr/>
          <p:nvPr/>
        </p:nvGrpSpPr>
        <p:grpSpPr>
          <a:xfrm>
            <a:off x="708870" y="5258760"/>
            <a:ext cx="970641" cy="281603"/>
            <a:chOff x="2763887" y="1273730"/>
            <a:chExt cx="727981" cy="211201"/>
          </a:xfrm>
        </p:grpSpPr>
        <p:pic>
          <p:nvPicPr>
            <p:cNvPr id="150" name="Picture 6" descr="Znalezione obrazy dla zapytania flaga polsk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950" y="1344912"/>
              <a:ext cx="108000" cy="7363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868" y="1344912"/>
              <a:ext cx="108000" cy="736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52" name="Łącznik prosty ze strzałką 151"/>
            <p:cNvCxnSpPr/>
            <p:nvPr/>
          </p:nvCxnSpPr>
          <p:spPr>
            <a:xfrm>
              <a:off x="3167844" y="1381730"/>
              <a:ext cx="144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pole tekstowe 152"/>
            <p:cNvSpPr txBox="1"/>
            <p:nvPr/>
          </p:nvSpPr>
          <p:spPr>
            <a:xfrm>
              <a:off x="2763887" y="1273730"/>
              <a:ext cx="216000" cy="211201"/>
            </a:xfrm>
            <a:prstGeom prst="rect">
              <a:avLst/>
            </a:prstGeom>
            <a:noFill/>
          </p:spPr>
          <p:txBody>
            <a:bodyPr wrap="square" lIns="48000" tIns="48000" rIns="48000" bIns="48000" rtlCol="0">
              <a:spAutoFit/>
            </a:bodyPr>
            <a:lstStyle/>
            <a:p>
              <a:r>
                <a:rPr lang="pl-PL" sz="1200" b="1">
                  <a:solidFill>
                    <a:schemeClr val="accent2"/>
                  </a:solidFill>
                  <a:latin typeface="Titillium" pitchFamily="50" charset="-18"/>
                </a:rPr>
                <a:t>Z4</a:t>
              </a:r>
            </a:p>
          </p:txBody>
        </p:sp>
      </p:grpSp>
      <p:grpSp>
        <p:nvGrpSpPr>
          <p:cNvPr id="154" name="Grupa 153"/>
          <p:cNvGrpSpPr/>
          <p:nvPr/>
        </p:nvGrpSpPr>
        <p:grpSpPr>
          <a:xfrm>
            <a:off x="708870" y="5493237"/>
            <a:ext cx="970641" cy="281603"/>
            <a:chOff x="2763887" y="1515627"/>
            <a:chExt cx="727981" cy="211201"/>
          </a:xfrm>
        </p:grpSpPr>
        <p:pic>
          <p:nvPicPr>
            <p:cNvPr id="155" name="Picture 4" descr="Znalezione obrazy dla zapytania flaga francj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868" y="1586809"/>
              <a:ext cx="108000" cy="7363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6" descr="Znalezione obrazy dla zapytania flaga polsk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950" y="1586809"/>
              <a:ext cx="108000" cy="7363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7" name="Łącznik prosty ze strzałką 156"/>
            <p:cNvCxnSpPr/>
            <p:nvPr/>
          </p:nvCxnSpPr>
          <p:spPr>
            <a:xfrm>
              <a:off x="3167844" y="1623627"/>
              <a:ext cx="144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pole tekstowe 157"/>
            <p:cNvSpPr txBox="1"/>
            <p:nvPr/>
          </p:nvSpPr>
          <p:spPr>
            <a:xfrm>
              <a:off x="2763887" y="1515627"/>
              <a:ext cx="216000" cy="211201"/>
            </a:xfrm>
            <a:prstGeom prst="rect">
              <a:avLst/>
            </a:prstGeom>
            <a:noFill/>
          </p:spPr>
          <p:txBody>
            <a:bodyPr wrap="square" lIns="48000" tIns="48000" rIns="48000" bIns="48000" rtlCol="0">
              <a:spAutoFit/>
            </a:bodyPr>
            <a:lstStyle/>
            <a:p>
              <a:r>
                <a:rPr lang="pl-PL" sz="1200" b="1">
                  <a:solidFill>
                    <a:schemeClr val="accent2"/>
                  </a:solidFill>
                  <a:latin typeface="Titillium" pitchFamily="50" charset="-18"/>
                </a:rPr>
                <a:t>Z4</a:t>
              </a:r>
            </a:p>
          </p:txBody>
        </p:sp>
      </p:grpSp>
      <p:sp>
        <p:nvSpPr>
          <p:cNvPr id="159" name="Prostokąt zaokrąglony 158"/>
          <p:cNvSpPr/>
          <p:nvPr/>
        </p:nvSpPr>
        <p:spPr>
          <a:xfrm>
            <a:off x="475057" y="1809595"/>
            <a:ext cx="1492487" cy="4226096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60" name="Prostokąt zaokrąglony 159"/>
          <p:cNvSpPr/>
          <p:nvPr/>
        </p:nvSpPr>
        <p:spPr>
          <a:xfrm>
            <a:off x="5552441" y="1809595"/>
            <a:ext cx="1968219" cy="4226096"/>
          </a:xfrm>
          <a:prstGeom prst="roundRect">
            <a:avLst/>
          </a:prstGeom>
          <a:noFill/>
          <a:ln>
            <a:solidFill>
              <a:schemeClr val="accent6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61" name="pole tekstowe 160"/>
          <p:cNvSpPr txBox="1"/>
          <p:nvPr/>
        </p:nvSpPr>
        <p:spPr>
          <a:xfrm>
            <a:off x="5663952" y="1460782"/>
            <a:ext cx="225625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67" b="1">
                <a:solidFill>
                  <a:schemeClr val="accent6"/>
                </a:solidFill>
                <a:latin typeface="Titillium" pitchFamily="50" charset="-18"/>
              </a:rPr>
              <a:t>Order of </a:t>
            </a:r>
            <a:r>
              <a:rPr lang="pl-PL" sz="1467" b="1" err="1">
                <a:solidFill>
                  <a:schemeClr val="accent6"/>
                </a:solidFill>
                <a:latin typeface="Titillium" pitchFamily="50" charset="-18"/>
              </a:rPr>
              <a:t>Leaving</a:t>
            </a:r>
            <a:endParaRPr lang="pl-PL" sz="1467" b="1">
              <a:solidFill>
                <a:schemeClr val="accent6"/>
              </a:solidFill>
              <a:latin typeface="Titillium" pitchFamily="50" charset="-18"/>
            </a:endParaRPr>
          </a:p>
        </p:txBody>
      </p:sp>
      <p:grpSp>
        <p:nvGrpSpPr>
          <p:cNvPr id="162" name="Grupa 161"/>
          <p:cNvGrpSpPr/>
          <p:nvPr/>
        </p:nvGrpSpPr>
        <p:grpSpPr>
          <a:xfrm>
            <a:off x="5720464" y="1988840"/>
            <a:ext cx="1560171" cy="831800"/>
            <a:chOff x="4481992" y="1239602"/>
            <a:chExt cx="1170128" cy="623850"/>
          </a:xfrm>
        </p:grpSpPr>
        <p:sp>
          <p:nvSpPr>
            <p:cNvPr id="163" name="pole tekstowe 162"/>
            <p:cNvSpPr txBox="1"/>
            <p:nvPr/>
          </p:nvSpPr>
          <p:spPr>
            <a:xfrm>
              <a:off x="4779024" y="1239602"/>
              <a:ext cx="576064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67" b="1" err="1">
                  <a:latin typeface="Titillium" pitchFamily="50" charset="-18"/>
                </a:rPr>
                <a:t>Route</a:t>
              </a:r>
              <a:r>
                <a:rPr lang="pl-PL" sz="1067" b="1">
                  <a:latin typeface="Titillium" pitchFamily="50" charset="-18"/>
                </a:rPr>
                <a:t> 1</a:t>
              </a:r>
            </a:p>
          </p:txBody>
        </p:sp>
        <p:sp>
          <p:nvSpPr>
            <p:cNvPr id="164" name="Prostokąt zaokrąglony 163"/>
            <p:cNvSpPr/>
            <p:nvPr/>
          </p:nvSpPr>
          <p:spPr>
            <a:xfrm>
              <a:off x="4481992" y="1240754"/>
              <a:ext cx="1170128" cy="622698"/>
            </a:xfrm>
            <a:prstGeom prst="roundRect">
              <a:avLst>
                <a:gd name="adj" fmla="val 5980"/>
              </a:avLst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sz="1200"/>
            </a:p>
          </p:txBody>
        </p:sp>
      </p:grpSp>
      <p:grpSp>
        <p:nvGrpSpPr>
          <p:cNvPr id="165" name="Grupa 164"/>
          <p:cNvGrpSpPr/>
          <p:nvPr/>
        </p:nvGrpSpPr>
        <p:grpSpPr>
          <a:xfrm>
            <a:off x="5720464" y="3010096"/>
            <a:ext cx="1560171" cy="1685353"/>
            <a:chOff x="4481992" y="2005542"/>
            <a:chExt cx="1170128" cy="1264015"/>
          </a:xfrm>
        </p:grpSpPr>
        <p:sp>
          <p:nvSpPr>
            <p:cNvPr id="166" name="pole tekstowe 165"/>
            <p:cNvSpPr txBox="1"/>
            <p:nvPr/>
          </p:nvSpPr>
          <p:spPr>
            <a:xfrm>
              <a:off x="4759435" y="2005542"/>
              <a:ext cx="616278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67" b="1" err="1">
                  <a:latin typeface="Titillium" pitchFamily="50" charset="-18"/>
                </a:rPr>
                <a:t>Route</a:t>
              </a:r>
              <a:r>
                <a:rPr lang="pl-PL" sz="1067" b="1">
                  <a:latin typeface="Titillium" pitchFamily="50" charset="-18"/>
                </a:rPr>
                <a:t> 2</a:t>
              </a:r>
            </a:p>
          </p:txBody>
        </p:sp>
        <p:sp>
          <p:nvSpPr>
            <p:cNvPr id="167" name="Prostokąt zaokrąglony 166"/>
            <p:cNvSpPr/>
            <p:nvPr/>
          </p:nvSpPr>
          <p:spPr>
            <a:xfrm>
              <a:off x="4481992" y="2005542"/>
              <a:ext cx="1170128" cy="1264015"/>
            </a:xfrm>
            <a:prstGeom prst="roundRect">
              <a:avLst>
                <a:gd name="adj" fmla="val 5980"/>
              </a:avLst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sz="1200"/>
            </a:p>
          </p:txBody>
        </p:sp>
      </p:grpSp>
      <p:grpSp>
        <p:nvGrpSpPr>
          <p:cNvPr id="168" name="Grupa 167"/>
          <p:cNvGrpSpPr/>
          <p:nvPr/>
        </p:nvGrpSpPr>
        <p:grpSpPr>
          <a:xfrm>
            <a:off x="5720464" y="4825883"/>
            <a:ext cx="1560171" cy="948951"/>
            <a:chOff x="4481992" y="3409435"/>
            <a:chExt cx="1170128" cy="743779"/>
          </a:xfrm>
        </p:grpSpPr>
        <p:sp>
          <p:nvSpPr>
            <p:cNvPr id="169" name="pole tekstowe 168"/>
            <p:cNvSpPr txBox="1"/>
            <p:nvPr/>
          </p:nvSpPr>
          <p:spPr>
            <a:xfrm>
              <a:off x="4763645" y="3415535"/>
              <a:ext cx="614702" cy="20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67" b="1" err="1">
                  <a:latin typeface="Titillium" pitchFamily="50" charset="-18"/>
                </a:rPr>
                <a:t>Route</a:t>
              </a:r>
              <a:r>
                <a:rPr lang="pl-PL" sz="1067" b="1">
                  <a:latin typeface="Titillium" pitchFamily="50" charset="-18"/>
                </a:rPr>
                <a:t> 3</a:t>
              </a:r>
            </a:p>
          </p:txBody>
        </p:sp>
        <p:sp>
          <p:nvSpPr>
            <p:cNvPr id="170" name="Prostokąt zaokrąglony 169"/>
            <p:cNvSpPr/>
            <p:nvPr/>
          </p:nvSpPr>
          <p:spPr>
            <a:xfrm>
              <a:off x="4481992" y="3409435"/>
              <a:ext cx="1170128" cy="743779"/>
            </a:xfrm>
            <a:prstGeom prst="roundRect">
              <a:avLst>
                <a:gd name="adj" fmla="val 5980"/>
              </a:avLst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sz="1200"/>
            </a:p>
          </p:txBody>
        </p:sp>
      </p:grpSp>
      <p:sp>
        <p:nvSpPr>
          <p:cNvPr id="171" name="Prostokąt zaokrąglony 170"/>
          <p:cNvSpPr/>
          <p:nvPr/>
        </p:nvSpPr>
        <p:spPr>
          <a:xfrm>
            <a:off x="5552441" y="1809595"/>
            <a:ext cx="3456384" cy="4226096"/>
          </a:xfrm>
          <a:prstGeom prst="roundRect">
            <a:avLst>
              <a:gd name="adj" fmla="val 9468"/>
            </a:avLst>
          </a:prstGeom>
          <a:noFill/>
          <a:ln>
            <a:solidFill>
              <a:schemeClr val="accent6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pic>
        <p:nvPicPr>
          <p:cNvPr id="172" name="Obraz 1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47" y="1656795"/>
            <a:ext cx="1440000" cy="360695"/>
          </a:xfrm>
          <a:prstGeom prst="rect">
            <a:avLst/>
          </a:prstGeom>
        </p:spPr>
      </p:pic>
      <p:pic>
        <p:nvPicPr>
          <p:cNvPr id="173" name="Obraz 1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857" y="1881654"/>
            <a:ext cx="1440000" cy="360695"/>
          </a:xfrm>
          <a:prstGeom prst="rect">
            <a:avLst/>
          </a:prstGeom>
        </p:spPr>
      </p:pic>
      <p:pic>
        <p:nvPicPr>
          <p:cNvPr id="174" name="Obraz 1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868" y="2106513"/>
            <a:ext cx="1440000" cy="360695"/>
          </a:xfrm>
          <a:prstGeom prst="rect">
            <a:avLst/>
          </a:prstGeom>
        </p:spPr>
      </p:pic>
      <p:pic>
        <p:nvPicPr>
          <p:cNvPr id="175" name="Obraz 1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79" y="2331370"/>
            <a:ext cx="1440000" cy="360695"/>
          </a:xfrm>
          <a:prstGeom prst="rect">
            <a:avLst/>
          </a:prstGeom>
        </p:spPr>
      </p:pic>
      <p:pic>
        <p:nvPicPr>
          <p:cNvPr id="176" name="Obraz 1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42" y="3173101"/>
            <a:ext cx="1204799" cy="357727"/>
          </a:xfrm>
          <a:prstGeom prst="rect">
            <a:avLst/>
          </a:prstGeom>
        </p:spPr>
      </p:pic>
      <p:pic>
        <p:nvPicPr>
          <p:cNvPr id="177" name="Obraz 1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595" y="2980047"/>
            <a:ext cx="1204799" cy="357727"/>
          </a:xfrm>
          <a:prstGeom prst="rect">
            <a:avLst/>
          </a:prstGeom>
        </p:spPr>
      </p:pic>
      <p:pic>
        <p:nvPicPr>
          <p:cNvPr id="178" name="Obraz 1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49" y="2786994"/>
            <a:ext cx="1204799" cy="357727"/>
          </a:xfrm>
          <a:prstGeom prst="rect">
            <a:avLst/>
          </a:prstGeom>
        </p:spPr>
      </p:pic>
      <p:pic>
        <p:nvPicPr>
          <p:cNvPr id="179" name="Obraz 17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24" y="3573016"/>
            <a:ext cx="527225" cy="360000"/>
          </a:xfrm>
          <a:prstGeom prst="rect">
            <a:avLst/>
          </a:prstGeom>
        </p:spPr>
      </p:pic>
      <p:pic>
        <p:nvPicPr>
          <p:cNvPr id="180" name="Obraz 17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629" y="3712815"/>
            <a:ext cx="527225" cy="360000"/>
          </a:xfrm>
          <a:prstGeom prst="rect">
            <a:avLst/>
          </a:prstGeom>
        </p:spPr>
      </p:pic>
      <p:pic>
        <p:nvPicPr>
          <p:cNvPr id="181" name="Obraz 1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34" y="3852613"/>
            <a:ext cx="527225" cy="360000"/>
          </a:xfrm>
          <a:prstGeom prst="rect">
            <a:avLst/>
          </a:prstGeom>
        </p:spPr>
      </p:pic>
      <p:pic>
        <p:nvPicPr>
          <p:cNvPr id="182" name="Obraz 1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40" y="3992412"/>
            <a:ext cx="527225" cy="360000"/>
          </a:xfrm>
          <a:prstGeom prst="rect">
            <a:avLst/>
          </a:prstGeom>
        </p:spPr>
      </p:pic>
      <p:pic>
        <p:nvPicPr>
          <p:cNvPr id="183" name="Obraz 1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8" y="4132212"/>
            <a:ext cx="527225" cy="360000"/>
          </a:xfrm>
          <a:prstGeom prst="rect">
            <a:avLst/>
          </a:prstGeom>
        </p:spPr>
      </p:pic>
      <p:pic>
        <p:nvPicPr>
          <p:cNvPr id="184" name="Picture 3" descr="C:\Users\User\AppData\Local\Microsoft\Windows\INetCache\IE\EPBWTBN7\companyman02[1]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5" t="12398" r="14888" b="39308"/>
          <a:stretch/>
        </p:blipFill>
        <p:spPr bwMode="auto">
          <a:xfrm>
            <a:off x="9300640" y="4967707"/>
            <a:ext cx="116205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3" descr="C:\Users\User\AppData\Local\Microsoft\Windows\INetCache\IE\EPBWTBN7\companyman02[1]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5" t="12398" r="14888" b="39308"/>
          <a:stretch/>
        </p:blipFill>
        <p:spPr bwMode="auto">
          <a:xfrm>
            <a:off x="9503840" y="4967707"/>
            <a:ext cx="116205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3" descr="C:\Users\User\AppData\Local\Microsoft\Windows\INetCache\IE\EPBWTBN7\companyman02[1]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5" t="12398" r="14888" b="39308"/>
          <a:stretch/>
        </p:blipFill>
        <p:spPr bwMode="auto">
          <a:xfrm>
            <a:off x="9707040" y="4967707"/>
            <a:ext cx="116205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3" descr="C:\Users\User\AppData\Local\Microsoft\Windows\INetCache\IE\EPBWTBN7\companyman02[1]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5" t="12398" r="14888" b="39308"/>
          <a:stretch/>
        </p:blipFill>
        <p:spPr bwMode="auto">
          <a:xfrm>
            <a:off x="9910240" y="4967707"/>
            <a:ext cx="116205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3" descr="C:\Users\User\AppData\Local\Microsoft\Windows\INetCache\IE\EPBWTBN7\companyman02[1]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5" t="12398" r="14888" b="39308"/>
          <a:stretch/>
        </p:blipFill>
        <p:spPr bwMode="auto">
          <a:xfrm>
            <a:off x="10113440" y="4967707"/>
            <a:ext cx="116205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3" descr="C:\Users\User\AppData\Local\Microsoft\Windows\INetCache\IE\EPBWTBN7\companyman02[1]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5" t="12398" r="14888" b="39308"/>
          <a:stretch/>
        </p:blipFill>
        <p:spPr bwMode="auto">
          <a:xfrm>
            <a:off x="10303567" y="4967707"/>
            <a:ext cx="116205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145" y="1944913"/>
            <a:ext cx="1824000" cy="1008905"/>
          </a:xfrm>
          <a:prstGeom prst="rect">
            <a:avLst/>
          </a:prstGeom>
        </p:spPr>
      </p:pic>
      <p:pic>
        <p:nvPicPr>
          <p:cNvPr id="97" name="Obraz 9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145" y="3010970"/>
            <a:ext cx="1824000" cy="1008905"/>
          </a:xfrm>
          <a:prstGeom prst="rect">
            <a:avLst/>
          </a:prstGeom>
        </p:spPr>
      </p:pic>
      <p:pic>
        <p:nvPicPr>
          <p:cNvPr id="98" name="Obraz 9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145" y="4038578"/>
            <a:ext cx="1824000" cy="1008905"/>
          </a:xfrm>
          <a:prstGeom prst="rect">
            <a:avLst/>
          </a:prstGeom>
        </p:spPr>
      </p:pic>
      <p:grpSp>
        <p:nvGrpSpPr>
          <p:cNvPr id="3" name="Grupa 2"/>
          <p:cNvGrpSpPr/>
          <p:nvPr/>
        </p:nvGrpSpPr>
        <p:grpSpPr>
          <a:xfrm>
            <a:off x="8352251" y="2564904"/>
            <a:ext cx="576000" cy="336000"/>
            <a:chOff x="6192220" y="1728560"/>
            <a:chExt cx="432000" cy="252000"/>
          </a:xfrm>
        </p:grpSpPr>
        <p:pic>
          <p:nvPicPr>
            <p:cNvPr id="1026" name="Picture 2" descr="C:\Users\User\AppData\Local\Microsoft\Windows\INetCache\IE\F15D2WDJ\paper-23700_640[1]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220" y="1728560"/>
              <a:ext cx="180000" cy="233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User\AppData\Local\Microsoft\Windows\INetCache\IE\EPBWTBN7\Tablet_font_awesome.svg[1]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0" y="1728560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C:\Users\User\AppData\Local\Microsoft\Windows\INetCache\IE\F15D2WDJ\lgi01a201410220000[1]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420" y="1839949"/>
            <a:ext cx="480000" cy="30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6" descr="C:\Users\User\AppData\Local\Microsoft\Windows\INetCache\IE\F15D2WDJ\lgi01a201410220000[1]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420" y="3145785"/>
            <a:ext cx="480000" cy="30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6" descr="C:\Users\User\AppData\Local\Microsoft\Windows\INetCache\IE\F15D2WDJ\lgi01a201410220000[1]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420" y="4471501"/>
            <a:ext cx="480000" cy="30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6" name="Grupa 195"/>
          <p:cNvGrpSpPr/>
          <p:nvPr/>
        </p:nvGrpSpPr>
        <p:grpSpPr>
          <a:xfrm>
            <a:off x="8352251" y="4197085"/>
            <a:ext cx="576000" cy="336000"/>
            <a:chOff x="6192220" y="1728560"/>
            <a:chExt cx="432000" cy="252000"/>
          </a:xfrm>
        </p:grpSpPr>
        <p:pic>
          <p:nvPicPr>
            <p:cNvPr id="197" name="Picture 2" descr="C:\Users\User\AppData\Local\Microsoft\Windows\INetCache\IE\F15D2WDJ\paper-23700_640[1]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220" y="1728560"/>
              <a:ext cx="180000" cy="233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3" descr="C:\Users\User\AppData\Local\Microsoft\Windows\INetCache\IE\EPBWTBN7\Tablet_font_awesome.svg[1]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0" y="1728560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9" name="Grupa 198"/>
          <p:cNvGrpSpPr/>
          <p:nvPr/>
        </p:nvGrpSpPr>
        <p:grpSpPr>
          <a:xfrm>
            <a:off x="8352251" y="5493267"/>
            <a:ext cx="576000" cy="336000"/>
            <a:chOff x="6192220" y="1728560"/>
            <a:chExt cx="432000" cy="252000"/>
          </a:xfrm>
        </p:grpSpPr>
        <p:pic>
          <p:nvPicPr>
            <p:cNvPr id="200" name="Picture 2" descr="C:\Users\User\AppData\Local\Microsoft\Windows\INetCache\IE\F15D2WDJ\paper-23700_640[1]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220" y="1728560"/>
              <a:ext cx="180000" cy="233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3" descr="C:\Users\User\AppData\Local\Microsoft\Windows\INetCache\IE\EPBWTBN7\Tablet_font_awesome.svg[1]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0" y="1728560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2" name="pole tekstowe 201"/>
          <p:cNvSpPr txBox="1"/>
          <p:nvPr/>
        </p:nvSpPr>
        <p:spPr>
          <a:xfrm>
            <a:off x="9288121" y="1473171"/>
            <a:ext cx="225625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67" b="1" err="1">
                <a:solidFill>
                  <a:srgbClr val="FFC000"/>
                </a:solidFill>
                <a:latin typeface="Titillium" pitchFamily="50" charset="-18"/>
              </a:rPr>
              <a:t>Note</a:t>
            </a:r>
            <a:r>
              <a:rPr lang="pl-PL" sz="1467" b="1">
                <a:solidFill>
                  <a:srgbClr val="FFC000"/>
                </a:solidFill>
                <a:latin typeface="Titillium" pitchFamily="50" charset="-18"/>
              </a:rPr>
              <a:t> of </a:t>
            </a:r>
            <a:r>
              <a:rPr lang="pl-PL" sz="1467" b="1" err="1">
                <a:solidFill>
                  <a:srgbClr val="FFC000"/>
                </a:solidFill>
                <a:latin typeface="Titillium" pitchFamily="50" charset="-18"/>
              </a:rPr>
              <a:t>deliveries</a:t>
            </a:r>
            <a:endParaRPr lang="pl-PL" sz="1467" b="1">
              <a:solidFill>
                <a:srgbClr val="FFC000"/>
              </a:solidFill>
              <a:latin typeface="Titillium" pitchFamily="50" charset="-18"/>
            </a:endParaRPr>
          </a:p>
        </p:txBody>
      </p:sp>
      <p:grpSp>
        <p:nvGrpSpPr>
          <p:cNvPr id="203" name="Grupa 202"/>
          <p:cNvGrpSpPr/>
          <p:nvPr/>
        </p:nvGrpSpPr>
        <p:grpSpPr>
          <a:xfrm>
            <a:off x="600860" y="2223960"/>
            <a:ext cx="1200133" cy="3551116"/>
            <a:chOff x="-1555362" y="1557541"/>
            <a:chExt cx="900100" cy="2663337"/>
          </a:xfrm>
        </p:grpSpPr>
        <p:grpSp>
          <p:nvGrpSpPr>
            <p:cNvPr id="204" name="Grupa 203"/>
            <p:cNvGrpSpPr/>
            <p:nvPr/>
          </p:nvGrpSpPr>
          <p:grpSpPr>
            <a:xfrm>
              <a:off x="-1472948" y="1557541"/>
              <a:ext cx="727981" cy="211202"/>
              <a:chOff x="2763887" y="1273730"/>
              <a:chExt cx="727981" cy="211202"/>
            </a:xfrm>
          </p:grpSpPr>
          <p:pic>
            <p:nvPicPr>
              <p:cNvPr id="246" name="Picture 6" descr="Znalezione obrazy dla zapytania flaga polski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950" y="1344912"/>
                <a:ext cx="108000" cy="7363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3868" y="1344912"/>
                <a:ext cx="108000" cy="736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248" name="Łącznik prosty ze strzałką 247"/>
              <p:cNvCxnSpPr/>
              <p:nvPr/>
            </p:nvCxnSpPr>
            <p:spPr>
              <a:xfrm>
                <a:off x="3167844" y="1381730"/>
                <a:ext cx="1440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9" name="pole tekstowe 248"/>
              <p:cNvSpPr txBox="1"/>
              <p:nvPr/>
            </p:nvSpPr>
            <p:spPr>
              <a:xfrm>
                <a:off x="2763887" y="1273730"/>
                <a:ext cx="216000" cy="211202"/>
              </a:xfrm>
              <a:prstGeom prst="rect">
                <a:avLst/>
              </a:prstGeom>
              <a:noFill/>
            </p:spPr>
            <p:txBody>
              <a:bodyPr wrap="square" lIns="48000" tIns="48000" rIns="48000" bIns="48000" rtlCol="0">
                <a:spAutoFit/>
              </a:bodyPr>
              <a:lstStyle/>
              <a:p>
                <a:r>
                  <a:rPr lang="pl-PL" sz="1200" b="1">
                    <a:solidFill>
                      <a:schemeClr val="accent2"/>
                    </a:solidFill>
                    <a:latin typeface="Titillium" pitchFamily="50" charset="-18"/>
                  </a:rPr>
                  <a:t>Z1</a:t>
                </a:r>
              </a:p>
            </p:txBody>
          </p:sp>
        </p:grpSp>
        <p:grpSp>
          <p:nvGrpSpPr>
            <p:cNvPr id="205" name="Grupa 204"/>
            <p:cNvGrpSpPr/>
            <p:nvPr/>
          </p:nvGrpSpPr>
          <p:grpSpPr>
            <a:xfrm>
              <a:off x="-1472948" y="1731687"/>
              <a:ext cx="727981" cy="211202"/>
              <a:chOff x="2763887" y="1515627"/>
              <a:chExt cx="727981" cy="211202"/>
            </a:xfrm>
          </p:grpSpPr>
          <p:pic>
            <p:nvPicPr>
              <p:cNvPr id="242" name="Picture 4" descr="Znalezione obrazy dla zapytania flaga francji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3868" y="1586809"/>
                <a:ext cx="108000" cy="7363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6" descr="Znalezione obrazy dla zapytania flaga polski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950" y="1586809"/>
                <a:ext cx="108000" cy="7363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44" name="Łącznik prosty ze strzałką 243"/>
              <p:cNvCxnSpPr/>
              <p:nvPr/>
            </p:nvCxnSpPr>
            <p:spPr>
              <a:xfrm>
                <a:off x="3167844" y="1623627"/>
                <a:ext cx="1440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pole tekstowe 244"/>
              <p:cNvSpPr txBox="1"/>
              <p:nvPr/>
            </p:nvSpPr>
            <p:spPr>
              <a:xfrm>
                <a:off x="2763887" y="1515627"/>
                <a:ext cx="216000" cy="211202"/>
              </a:xfrm>
              <a:prstGeom prst="rect">
                <a:avLst/>
              </a:prstGeom>
              <a:noFill/>
            </p:spPr>
            <p:txBody>
              <a:bodyPr wrap="square" lIns="48000" tIns="48000" rIns="48000" bIns="48000" rtlCol="0">
                <a:spAutoFit/>
              </a:bodyPr>
              <a:lstStyle/>
              <a:p>
                <a:r>
                  <a:rPr lang="pl-PL" sz="1200" b="1">
                    <a:solidFill>
                      <a:schemeClr val="accent2"/>
                    </a:solidFill>
                    <a:latin typeface="Titillium" pitchFamily="50" charset="-18"/>
                  </a:rPr>
                  <a:t>Z1</a:t>
                </a:r>
              </a:p>
            </p:txBody>
          </p:sp>
        </p:grpSp>
        <p:grpSp>
          <p:nvGrpSpPr>
            <p:cNvPr id="206" name="Grupa 205"/>
            <p:cNvGrpSpPr/>
            <p:nvPr/>
          </p:nvGrpSpPr>
          <p:grpSpPr>
            <a:xfrm>
              <a:off x="-1472948" y="1897234"/>
              <a:ext cx="727981" cy="211202"/>
              <a:chOff x="2763887" y="1791425"/>
              <a:chExt cx="727981" cy="211202"/>
            </a:xfrm>
          </p:grpSpPr>
          <p:pic>
            <p:nvPicPr>
              <p:cNvPr id="238" name="Picture 6" descr="Znalezione obrazy dla zapytania flaga polski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950" y="1862607"/>
                <a:ext cx="108000" cy="7363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1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3868" y="1862607"/>
                <a:ext cx="108000" cy="736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240" name="Łącznik prosty ze strzałką 239"/>
              <p:cNvCxnSpPr/>
              <p:nvPr/>
            </p:nvCxnSpPr>
            <p:spPr>
              <a:xfrm>
                <a:off x="3167844" y="1899425"/>
                <a:ext cx="144000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pole tekstowe 240"/>
              <p:cNvSpPr txBox="1"/>
              <p:nvPr/>
            </p:nvSpPr>
            <p:spPr>
              <a:xfrm>
                <a:off x="2763887" y="1791425"/>
                <a:ext cx="216000" cy="211202"/>
              </a:xfrm>
              <a:prstGeom prst="rect">
                <a:avLst/>
              </a:prstGeom>
              <a:noFill/>
            </p:spPr>
            <p:txBody>
              <a:bodyPr wrap="square" lIns="48000" tIns="48000" rIns="48000" bIns="48000" rtlCol="0">
                <a:spAutoFit/>
              </a:bodyPr>
              <a:lstStyle/>
              <a:p>
                <a:r>
                  <a:rPr lang="pl-PL" sz="1200" b="1">
                    <a:solidFill>
                      <a:schemeClr val="accent2"/>
                    </a:solidFill>
                    <a:latin typeface="Titillium" pitchFamily="50" charset="-18"/>
                  </a:rPr>
                  <a:t>Z1</a:t>
                </a:r>
              </a:p>
            </p:txBody>
          </p:sp>
        </p:grpSp>
        <p:grpSp>
          <p:nvGrpSpPr>
            <p:cNvPr id="207" name="Grupa 206"/>
            <p:cNvGrpSpPr/>
            <p:nvPr/>
          </p:nvGrpSpPr>
          <p:grpSpPr>
            <a:xfrm>
              <a:off x="-1472948" y="2076142"/>
              <a:ext cx="727981" cy="211202"/>
              <a:chOff x="2763887" y="2040506"/>
              <a:chExt cx="727981" cy="211202"/>
            </a:xfrm>
          </p:grpSpPr>
          <p:pic>
            <p:nvPicPr>
              <p:cNvPr id="234" name="Picture 6" descr="Znalezione obrazy dla zapytania flaga polski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950" y="2111688"/>
                <a:ext cx="108000" cy="7363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1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3868" y="2111688"/>
                <a:ext cx="108000" cy="736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236" name="Łącznik prosty ze strzałką 235"/>
              <p:cNvCxnSpPr/>
              <p:nvPr/>
            </p:nvCxnSpPr>
            <p:spPr>
              <a:xfrm>
                <a:off x="3167844" y="2148506"/>
                <a:ext cx="144000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pole tekstowe 236"/>
              <p:cNvSpPr txBox="1"/>
              <p:nvPr/>
            </p:nvSpPr>
            <p:spPr>
              <a:xfrm>
                <a:off x="2763887" y="2040506"/>
                <a:ext cx="216000" cy="211202"/>
              </a:xfrm>
              <a:prstGeom prst="rect">
                <a:avLst/>
              </a:prstGeom>
              <a:noFill/>
            </p:spPr>
            <p:txBody>
              <a:bodyPr wrap="square" lIns="48000" tIns="48000" rIns="48000" bIns="48000" rtlCol="0">
                <a:spAutoFit/>
              </a:bodyPr>
              <a:lstStyle/>
              <a:p>
                <a:r>
                  <a:rPr lang="pl-PL" sz="1200" b="1">
                    <a:solidFill>
                      <a:schemeClr val="accent2"/>
                    </a:solidFill>
                    <a:latin typeface="Titillium" pitchFamily="50" charset="-18"/>
                  </a:rPr>
                  <a:t>Z1</a:t>
                </a:r>
              </a:p>
            </p:txBody>
          </p:sp>
        </p:grpSp>
        <p:grpSp>
          <p:nvGrpSpPr>
            <p:cNvPr id="208" name="Grupa 207"/>
            <p:cNvGrpSpPr/>
            <p:nvPr/>
          </p:nvGrpSpPr>
          <p:grpSpPr>
            <a:xfrm>
              <a:off x="-1472948" y="2611481"/>
              <a:ext cx="727981" cy="211202"/>
              <a:chOff x="2763887" y="2350546"/>
              <a:chExt cx="727981" cy="211202"/>
            </a:xfrm>
          </p:grpSpPr>
          <p:pic>
            <p:nvPicPr>
              <p:cNvPr id="230" name="Picture 6" descr="Znalezione obrazy dla zapytania flaga polski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950" y="2421728"/>
                <a:ext cx="108000" cy="7363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1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3868" y="2421728"/>
                <a:ext cx="108000" cy="736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232" name="Łącznik prosty ze strzałką 231"/>
              <p:cNvCxnSpPr/>
              <p:nvPr/>
            </p:nvCxnSpPr>
            <p:spPr>
              <a:xfrm>
                <a:off x="3167844" y="2458546"/>
                <a:ext cx="144000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3" name="pole tekstowe 232"/>
              <p:cNvSpPr txBox="1"/>
              <p:nvPr/>
            </p:nvSpPr>
            <p:spPr>
              <a:xfrm>
                <a:off x="2763887" y="2350546"/>
                <a:ext cx="216000" cy="211202"/>
              </a:xfrm>
              <a:prstGeom prst="rect">
                <a:avLst/>
              </a:prstGeom>
              <a:noFill/>
            </p:spPr>
            <p:txBody>
              <a:bodyPr wrap="square" lIns="48000" tIns="48000" rIns="48000" bIns="48000" rtlCol="0">
                <a:spAutoFit/>
              </a:bodyPr>
              <a:lstStyle/>
              <a:p>
                <a:r>
                  <a:rPr lang="pl-PL" sz="1200" b="1">
                    <a:solidFill>
                      <a:schemeClr val="accent2"/>
                    </a:solidFill>
                    <a:latin typeface="Titillium" pitchFamily="50" charset="-18"/>
                  </a:rPr>
                  <a:t>Z2</a:t>
                </a:r>
              </a:p>
            </p:txBody>
          </p:sp>
        </p:grpSp>
        <p:grpSp>
          <p:nvGrpSpPr>
            <p:cNvPr id="209" name="Grupa 208"/>
            <p:cNvGrpSpPr/>
            <p:nvPr/>
          </p:nvGrpSpPr>
          <p:grpSpPr>
            <a:xfrm>
              <a:off x="-1472948" y="2798820"/>
              <a:ext cx="727981" cy="211202"/>
              <a:chOff x="2763887" y="2581378"/>
              <a:chExt cx="727981" cy="211202"/>
            </a:xfrm>
          </p:grpSpPr>
          <p:pic>
            <p:nvPicPr>
              <p:cNvPr id="226" name="Picture 6" descr="Znalezione obrazy dla zapytania flaga polski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950" y="2650161"/>
                <a:ext cx="108000" cy="7363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1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3868" y="2650161"/>
                <a:ext cx="108000" cy="736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228" name="Łącznik prosty ze strzałką 227"/>
              <p:cNvCxnSpPr/>
              <p:nvPr/>
            </p:nvCxnSpPr>
            <p:spPr>
              <a:xfrm>
                <a:off x="3167844" y="2686979"/>
                <a:ext cx="144000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9" name="pole tekstowe 228"/>
              <p:cNvSpPr txBox="1"/>
              <p:nvPr/>
            </p:nvSpPr>
            <p:spPr>
              <a:xfrm>
                <a:off x="2763887" y="2581378"/>
                <a:ext cx="216000" cy="211202"/>
              </a:xfrm>
              <a:prstGeom prst="rect">
                <a:avLst/>
              </a:prstGeom>
              <a:noFill/>
            </p:spPr>
            <p:txBody>
              <a:bodyPr wrap="square" lIns="48000" tIns="48000" rIns="48000" bIns="48000" rtlCol="0">
                <a:spAutoFit/>
              </a:bodyPr>
              <a:lstStyle/>
              <a:p>
                <a:r>
                  <a:rPr lang="pl-PL" sz="1200" b="1">
                    <a:solidFill>
                      <a:schemeClr val="accent2"/>
                    </a:solidFill>
                    <a:latin typeface="Titillium" pitchFamily="50" charset="-18"/>
                  </a:rPr>
                  <a:t>Z2</a:t>
                </a:r>
              </a:p>
            </p:txBody>
          </p:sp>
        </p:grpSp>
        <p:grpSp>
          <p:nvGrpSpPr>
            <p:cNvPr id="210" name="Grupa 209"/>
            <p:cNvGrpSpPr/>
            <p:nvPr/>
          </p:nvGrpSpPr>
          <p:grpSpPr>
            <a:xfrm>
              <a:off x="-1472948" y="3303339"/>
              <a:ext cx="727981" cy="211202"/>
              <a:chOff x="2763887" y="3429314"/>
              <a:chExt cx="727981" cy="211202"/>
            </a:xfrm>
          </p:grpSpPr>
          <p:pic>
            <p:nvPicPr>
              <p:cNvPr id="222" name="Picture 1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950" y="3500496"/>
                <a:ext cx="108000" cy="7363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23" name="Picture 6" descr="Znalezione obrazy dla zapytania flaga polski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3868" y="3500496"/>
                <a:ext cx="108000" cy="7363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24" name="Łącznik prosty ze strzałką 223"/>
              <p:cNvCxnSpPr/>
              <p:nvPr/>
            </p:nvCxnSpPr>
            <p:spPr>
              <a:xfrm>
                <a:off x="3167844" y="3537314"/>
                <a:ext cx="144000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pole tekstowe 224"/>
              <p:cNvSpPr txBox="1"/>
              <p:nvPr/>
            </p:nvSpPr>
            <p:spPr>
              <a:xfrm>
                <a:off x="2763887" y="3429314"/>
                <a:ext cx="216000" cy="211202"/>
              </a:xfrm>
              <a:prstGeom prst="rect">
                <a:avLst/>
              </a:prstGeom>
              <a:noFill/>
            </p:spPr>
            <p:txBody>
              <a:bodyPr wrap="square" lIns="48000" tIns="48000" rIns="48000" bIns="48000" rtlCol="0">
                <a:spAutoFit/>
              </a:bodyPr>
              <a:lstStyle/>
              <a:p>
                <a:r>
                  <a:rPr lang="pl-PL" sz="1200" b="1">
                    <a:solidFill>
                      <a:schemeClr val="accent2"/>
                    </a:solidFill>
                    <a:latin typeface="Titillium" pitchFamily="50" charset="-18"/>
                  </a:rPr>
                  <a:t>Z3</a:t>
                </a:r>
              </a:p>
            </p:txBody>
          </p:sp>
        </p:grpSp>
        <p:sp>
          <p:nvSpPr>
            <p:cNvPr id="211" name="pole tekstowe 210"/>
            <p:cNvSpPr txBox="1"/>
            <p:nvPr/>
          </p:nvSpPr>
          <p:spPr>
            <a:xfrm>
              <a:off x="-1555362" y="3672431"/>
              <a:ext cx="90010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l-PL" sz="1067" b="1">
                <a:latin typeface="Titillium" pitchFamily="50" charset="-18"/>
              </a:endParaRPr>
            </a:p>
          </p:txBody>
        </p:sp>
        <p:grpSp>
          <p:nvGrpSpPr>
            <p:cNvPr id="212" name="Grupa 211"/>
            <p:cNvGrpSpPr/>
            <p:nvPr/>
          </p:nvGrpSpPr>
          <p:grpSpPr>
            <a:xfrm>
              <a:off x="-1472948" y="3833819"/>
              <a:ext cx="727981" cy="211202"/>
              <a:chOff x="2763887" y="1273730"/>
              <a:chExt cx="727981" cy="211202"/>
            </a:xfrm>
          </p:grpSpPr>
          <p:pic>
            <p:nvPicPr>
              <p:cNvPr id="218" name="Picture 6" descr="Znalezione obrazy dla zapytania flaga polski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950" y="1344912"/>
                <a:ext cx="108000" cy="7363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3868" y="1344912"/>
                <a:ext cx="108000" cy="736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220" name="Łącznik prosty ze strzałką 219"/>
              <p:cNvCxnSpPr/>
              <p:nvPr/>
            </p:nvCxnSpPr>
            <p:spPr>
              <a:xfrm>
                <a:off x="3167844" y="1381730"/>
                <a:ext cx="1440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pole tekstowe 220"/>
              <p:cNvSpPr txBox="1"/>
              <p:nvPr/>
            </p:nvSpPr>
            <p:spPr>
              <a:xfrm>
                <a:off x="2763887" y="1273730"/>
                <a:ext cx="216000" cy="211202"/>
              </a:xfrm>
              <a:prstGeom prst="rect">
                <a:avLst/>
              </a:prstGeom>
              <a:noFill/>
            </p:spPr>
            <p:txBody>
              <a:bodyPr wrap="square" lIns="48000" tIns="48000" rIns="48000" bIns="48000" rtlCol="0">
                <a:spAutoFit/>
              </a:bodyPr>
              <a:lstStyle/>
              <a:p>
                <a:r>
                  <a:rPr lang="pl-PL" sz="1200" b="1">
                    <a:solidFill>
                      <a:schemeClr val="accent2"/>
                    </a:solidFill>
                    <a:latin typeface="Titillium" pitchFamily="50" charset="-18"/>
                  </a:rPr>
                  <a:t>Z4</a:t>
                </a:r>
              </a:p>
            </p:txBody>
          </p:sp>
        </p:grpSp>
        <p:grpSp>
          <p:nvGrpSpPr>
            <p:cNvPr id="213" name="Grupa 212"/>
            <p:cNvGrpSpPr/>
            <p:nvPr/>
          </p:nvGrpSpPr>
          <p:grpSpPr>
            <a:xfrm>
              <a:off x="-1472948" y="4009676"/>
              <a:ext cx="727981" cy="211202"/>
              <a:chOff x="2763887" y="1515627"/>
              <a:chExt cx="727981" cy="211202"/>
            </a:xfrm>
          </p:grpSpPr>
          <p:pic>
            <p:nvPicPr>
              <p:cNvPr id="214" name="Picture 4" descr="Znalezione obrazy dla zapytania flaga francji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3868" y="1586809"/>
                <a:ext cx="108000" cy="7363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6" descr="Znalezione obrazy dla zapytania flaga polski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950" y="1586809"/>
                <a:ext cx="108000" cy="7363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16" name="Łącznik prosty ze strzałką 215"/>
              <p:cNvCxnSpPr/>
              <p:nvPr/>
            </p:nvCxnSpPr>
            <p:spPr>
              <a:xfrm>
                <a:off x="3167844" y="1623627"/>
                <a:ext cx="1440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7" name="pole tekstowe 216"/>
              <p:cNvSpPr txBox="1"/>
              <p:nvPr/>
            </p:nvSpPr>
            <p:spPr>
              <a:xfrm>
                <a:off x="2763887" y="1515627"/>
                <a:ext cx="216000" cy="211202"/>
              </a:xfrm>
              <a:prstGeom prst="rect">
                <a:avLst/>
              </a:prstGeom>
              <a:noFill/>
            </p:spPr>
            <p:txBody>
              <a:bodyPr wrap="square" lIns="48000" tIns="48000" rIns="48000" bIns="48000" rtlCol="0">
                <a:spAutoFit/>
              </a:bodyPr>
              <a:lstStyle/>
              <a:p>
                <a:r>
                  <a:rPr lang="pl-PL" sz="1200" b="1">
                    <a:solidFill>
                      <a:schemeClr val="accent2"/>
                    </a:solidFill>
                    <a:latin typeface="Titillium" pitchFamily="50" charset="-18"/>
                  </a:rPr>
                  <a:t>Z4</a:t>
                </a:r>
              </a:p>
            </p:txBody>
          </p:sp>
        </p:grpSp>
      </p:grpSp>
      <p:sp>
        <p:nvSpPr>
          <p:cNvPr id="250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190" name="PoleTekstowe 6">
            <a:extLst>
              <a:ext uri="{FF2B5EF4-FFF2-40B4-BE49-F238E27FC236}">
                <a16:creationId xmlns:a16="http://schemas.microsoft.com/office/drawing/2014/main" id="{50CFFF4B-126A-4E1E-8926-72C32156A6AF}"/>
              </a:ext>
            </a:extLst>
          </p:cNvPr>
          <p:cNvSpPr txBox="1"/>
          <p:nvPr/>
        </p:nvSpPr>
        <p:spPr>
          <a:xfrm>
            <a:off x="253999" y="725019"/>
            <a:ext cx="27984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THE PROCESS SCHEME</a:t>
            </a:r>
          </a:p>
        </p:txBody>
      </p:sp>
    </p:spTree>
    <p:extLst>
      <p:ext uri="{BB962C8B-B14F-4D97-AF65-F5344CB8AC3E}">
        <p14:creationId xmlns:p14="http://schemas.microsoft.com/office/powerpoint/2010/main" val="10122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20521 0.0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0521 0.2049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1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6914E-7 L 0.20521 -0.0024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4568E-6 L 0.20521 -0.0018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0.20521 -0.0709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3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0521 -0.0722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877E-6 L 0.20521 -0.1355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679 L 0.20521 -0.41358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20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20521 -0.2095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21 0.00062 L 0.4335 0.0006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21 -0.41358 L 0.4335 -0.41358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21 -0.00247 L 0.42968 0.0956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21 -0.00185 L 0.42968 0.0959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4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21 -0.07099 L 0.42968 0.02685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4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21 -0.07222 L 0.42968 0.02593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21 -0.1355 L 0.42968 -0.03766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4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21 0.20494 L 0.42968 0.38704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9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21 -0.20957 L 0.42968 -0.0271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9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23457E-6 L -0.14046 0.50525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5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58025E-6 L -0.09427 0.0821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4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-0.11892 -0.10031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5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-0.19566 -0.25586 " pathEditMode="relative" rAng="0" ptsTypes="AA">
                                      <p:cBhvr>
                                        <p:cTn id="14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2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58025E-6 L -0.14027 -0.35895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0"/>
                            </p:stCondLst>
                            <p:childTnLst>
                              <p:par>
                                <p:cTn id="1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11176E-6 L -0.15347 0.2297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4" y="114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18424 -0.1081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0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500"/>
                            </p:stCondLst>
                            <p:childTnLst>
                              <p:par>
                                <p:cTn id="2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0"/>
                            </p:stCondLst>
                            <p:childTnLst>
                              <p:par>
                                <p:cTn id="2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71" grpId="0" animBg="1"/>
      <p:bldP spid="20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335359" y="1694573"/>
            <a:ext cx="5404044" cy="4501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/>
              <a:t>Setting characteristic points on route:</a:t>
            </a:r>
          </a:p>
          <a:p>
            <a:r>
              <a:rPr lang="en-US" sz="1400"/>
              <a:t>Loading point</a:t>
            </a:r>
          </a:p>
          <a:p>
            <a:r>
              <a:rPr lang="en-US" sz="1400"/>
              <a:t>Unloading point</a:t>
            </a:r>
          </a:p>
          <a:p>
            <a:r>
              <a:rPr lang="en-US" sz="1400"/>
              <a:t>Drivers change</a:t>
            </a:r>
          </a:p>
          <a:p>
            <a:r>
              <a:rPr lang="en-US" sz="1400"/>
              <a:t>Car wash</a:t>
            </a:r>
          </a:p>
          <a:p>
            <a:r>
              <a:rPr lang="en-US" sz="1400"/>
              <a:t>End of route</a:t>
            </a:r>
          </a:p>
          <a:p>
            <a:r>
              <a:rPr lang="en-US" sz="1400"/>
              <a:t>Service</a:t>
            </a:r>
          </a:p>
          <a:p>
            <a:r>
              <a:rPr lang="en-US" sz="1400"/>
              <a:t>Parking</a:t>
            </a:r>
          </a:p>
          <a:p>
            <a:r>
              <a:rPr lang="en-US" sz="1400"/>
              <a:t>Etc.</a:t>
            </a:r>
          </a:p>
          <a:p>
            <a:pPr marL="0" indent="0">
              <a:buNone/>
            </a:pPr>
            <a:endParaRPr lang="en-US" sz="1400" b="1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1A8E444-81A8-4DB5-AD4B-5A09EA4493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64316" y="1716564"/>
            <a:ext cx="6328229" cy="371792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4F126CC-E9FB-4847-81F8-95A5F3A114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68600" y="2635012"/>
            <a:ext cx="8618141" cy="3989424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79BBC221-734A-45DE-ADBE-EDD7D890C568}"/>
              </a:ext>
            </a:extLst>
          </p:cNvPr>
          <p:cNvSpPr/>
          <p:nvPr/>
        </p:nvSpPr>
        <p:spPr>
          <a:xfrm>
            <a:off x="2768601" y="5339553"/>
            <a:ext cx="4203700" cy="105545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F68322E8-B3C7-3042-8486-33B7BBD86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8" name="PoleTekstowe 6">
            <a:extLst>
              <a:ext uri="{FF2B5EF4-FFF2-40B4-BE49-F238E27FC236}">
                <a16:creationId xmlns:a16="http://schemas.microsoft.com/office/drawing/2014/main" id="{4FA9865D-9033-43F2-83E3-A5C868B77EAC}"/>
              </a:ext>
            </a:extLst>
          </p:cNvPr>
          <p:cNvSpPr txBox="1"/>
          <p:nvPr/>
        </p:nvSpPr>
        <p:spPr>
          <a:xfrm>
            <a:off x="253999" y="725019"/>
            <a:ext cx="7953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ALL ROUTE POINTS (HOTEL, SERVICE, CAR WASH, END POINT, ETC.)</a:t>
            </a:r>
          </a:p>
        </p:txBody>
      </p:sp>
    </p:spTree>
    <p:extLst>
      <p:ext uri="{BB962C8B-B14F-4D97-AF65-F5344CB8AC3E}">
        <p14:creationId xmlns:p14="http://schemas.microsoft.com/office/powerpoint/2010/main" val="8929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35359" y="1694573"/>
            <a:ext cx="4640527" cy="4501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1400"/>
              <a:t>P</a:t>
            </a:r>
            <a:r>
              <a:rPr lang="en-US" sz="1400" err="1"/>
              <a:t>reliminary</a:t>
            </a:r>
            <a:r>
              <a:rPr lang="en-US" sz="1400"/>
              <a:t> profitability analysis of the order based on:</a:t>
            </a:r>
            <a:endParaRPr lang="pl-PL" sz="1400"/>
          </a:p>
          <a:p>
            <a:pPr marL="0" indent="0">
              <a:lnSpc>
                <a:spcPct val="150000"/>
              </a:lnSpc>
              <a:buNone/>
            </a:pPr>
            <a:endParaRPr lang="pl-PL" sz="1400"/>
          </a:p>
          <a:p>
            <a:pPr>
              <a:lnSpc>
                <a:spcPct val="150000"/>
              </a:lnSpc>
            </a:pPr>
            <a:r>
              <a:rPr lang="pl-PL" sz="1400"/>
              <a:t>Routing </a:t>
            </a:r>
            <a:r>
              <a:rPr lang="pl-PL" sz="1400" err="1"/>
              <a:t>based</a:t>
            </a:r>
            <a:r>
              <a:rPr lang="pl-PL" sz="1400"/>
              <a:t> on </a:t>
            </a:r>
            <a:r>
              <a:rPr lang="pl-PL" sz="1400" err="1"/>
              <a:t>vehicle’s</a:t>
            </a:r>
            <a:r>
              <a:rPr lang="pl-PL" sz="1400"/>
              <a:t> </a:t>
            </a:r>
            <a:r>
              <a:rPr lang="pl-PL" sz="1400" err="1"/>
              <a:t>parameters</a:t>
            </a:r>
            <a:endParaRPr lang="pl-PL" sz="1400"/>
          </a:p>
          <a:p>
            <a:pPr marL="368291" lvl="1" indent="-285744">
              <a:lnSpc>
                <a:spcPct val="150000"/>
              </a:lnSpc>
            </a:pPr>
            <a:r>
              <a:rPr lang="pl-PL" sz="1400"/>
              <a:t>Automatic </a:t>
            </a:r>
            <a:r>
              <a:rPr lang="pl-PL" sz="1400" err="1"/>
              <a:t>route</a:t>
            </a:r>
            <a:r>
              <a:rPr lang="pl-PL" sz="1400"/>
              <a:t> </a:t>
            </a:r>
            <a:r>
              <a:rPr lang="pl-PL" sz="1400" err="1"/>
              <a:t>costs</a:t>
            </a:r>
            <a:r>
              <a:rPr lang="pl-PL" sz="1400"/>
              <a:t> </a:t>
            </a:r>
            <a:r>
              <a:rPr lang="pl-PL" sz="1400" err="1"/>
              <a:t>calculations</a:t>
            </a:r>
            <a:endParaRPr lang="pl-PL" sz="1400"/>
          </a:p>
          <a:p>
            <a:pPr marL="368291" lvl="1" indent="-285744">
              <a:lnSpc>
                <a:spcPct val="150000"/>
              </a:lnSpc>
            </a:pPr>
            <a:r>
              <a:rPr lang="pl-PL" sz="1400" err="1"/>
              <a:t>Comfortable</a:t>
            </a:r>
            <a:r>
              <a:rPr lang="pl-PL" sz="1400"/>
              <a:t> </a:t>
            </a:r>
            <a:r>
              <a:rPr lang="pl-PL" sz="1400" err="1"/>
              <a:t>route</a:t>
            </a:r>
            <a:r>
              <a:rPr lang="pl-PL" sz="1400"/>
              <a:t> </a:t>
            </a:r>
            <a:r>
              <a:rPr lang="pl-PL" sz="1400" err="1"/>
              <a:t>points</a:t>
            </a:r>
            <a:r>
              <a:rPr lang="pl-PL" sz="1400"/>
              <a:t> </a:t>
            </a:r>
            <a:r>
              <a:rPr lang="pl-PL" sz="1400" err="1"/>
              <a:t>settings</a:t>
            </a:r>
            <a:r>
              <a:rPr lang="pl-PL" sz="1400"/>
              <a:t> - </a:t>
            </a:r>
            <a:r>
              <a:rPr lang="pl-PL" sz="1400" err="1"/>
              <a:t>directly</a:t>
            </a:r>
            <a:r>
              <a:rPr lang="pl-PL" sz="1400"/>
              <a:t> on the map</a:t>
            </a: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C517241D-4B9D-44CE-9965-76E7912F9C61}"/>
              </a:ext>
            </a:extLst>
          </p:cNvPr>
          <p:cNvSpPr/>
          <p:nvPr/>
        </p:nvSpPr>
        <p:spPr>
          <a:xfrm>
            <a:off x="5370601" y="5244749"/>
            <a:ext cx="5219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err="1"/>
              <a:t>Route</a:t>
            </a:r>
            <a:r>
              <a:rPr lang="pl-PL" sz="1600"/>
              <a:t> </a:t>
            </a:r>
            <a:r>
              <a:rPr lang="pl-PL" sz="1600" err="1"/>
              <a:t>points</a:t>
            </a:r>
            <a:r>
              <a:rPr lang="en-US" sz="1600"/>
              <a:t> can be added manually by entering the address or directly from the map.</a:t>
            </a:r>
            <a:endParaRPr lang="pl-PL" sz="160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11B1541D-EA61-4FDA-853F-3CEB7FC4D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603" y="1868889"/>
            <a:ext cx="6486039" cy="2915393"/>
          </a:xfrm>
          <a:prstGeom prst="rect">
            <a:avLst/>
          </a:prstGeom>
        </p:spPr>
      </p:pic>
      <p:sp>
        <p:nvSpPr>
          <p:cNvPr id="10" name="PoleTekstowe 6">
            <a:extLst>
              <a:ext uri="{FF2B5EF4-FFF2-40B4-BE49-F238E27FC236}">
                <a16:creationId xmlns:a16="http://schemas.microsoft.com/office/drawing/2014/main" id="{99820511-A0A0-4D4F-B788-FBB702A0244F}"/>
              </a:ext>
            </a:extLst>
          </p:cNvPr>
          <p:cNvSpPr txBox="1"/>
          <p:nvPr/>
        </p:nvSpPr>
        <p:spPr>
          <a:xfrm>
            <a:off x="253999" y="725019"/>
            <a:ext cx="37132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COSTS OF ROUTE ESTIMATION</a:t>
            </a:r>
          </a:p>
        </p:txBody>
      </p:sp>
    </p:spTree>
    <p:extLst>
      <p:ext uri="{BB962C8B-B14F-4D97-AF65-F5344CB8AC3E}">
        <p14:creationId xmlns:p14="http://schemas.microsoft.com/office/powerpoint/2010/main" val="271734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35359" y="1694573"/>
            <a:ext cx="4640527" cy="4501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1400"/>
              <a:t>P</a:t>
            </a:r>
            <a:r>
              <a:rPr lang="en-US" sz="1400" err="1"/>
              <a:t>reliminary</a:t>
            </a:r>
            <a:r>
              <a:rPr lang="en-US" sz="1400"/>
              <a:t> profitability analysis of the order based on:</a:t>
            </a:r>
            <a:endParaRPr lang="pl-PL" sz="1400"/>
          </a:p>
          <a:p>
            <a:pPr marL="0" indent="0">
              <a:lnSpc>
                <a:spcPct val="150000"/>
              </a:lnSpc>
              <a:buNone/>
            </a:pPr>
            <a:endParaRPr lang="pl-PL" sz="1400"/>
          </a:p>
          <a:p>
            <a:pPr>
              <a:lnSpc>
                <a:spcPct val="150000"/>
              </a:lnSpc>
            </a:pPr>
            <a:r>
              <a:rPr lang="pl-PL" sz="1400"/>
              <a:t>Routing </a:t>
            </a:r>
            <a:r>
              <a:rPr lang="pl-PL" sz="1400" err="1"/>
              <a:t>based</a:t>
            </a:r>
            <a:r>
              <a:rPr lang="pl-PL" sz="1400"/>
              <a:t> on </a:t>
            </a:r>
            <a:r>
              <a:rPr lang="pl-PL" sz="1400" err="1"/>
              <a:t>vehicle’s</a:t>
            </a:r>
            <a:r>
              <a:rPr lang="pl-PL" sz="1400"/>
              <a:t> </a:t>
            </a:r>
            <a:r>
              <a:rPr lang="pl-PL" sz="1400" err="1"/>
              <a:t>parameters</a:t>
            </a:r>
            <a:endParaRPr lang="pl-PL" sz="1400"/>
          </a:p>
          <a:p>
            <a:pPr marL="368291" lvl="1" indent="-285744">
              <a:lnSpc>
                <a:spcPct val="150000"/>
              </a:lnSpc>
            </a:pPr>
            <a:r>
              <a:rPr lang="pl-PL" sz="1400"/>
              <a:t>Automatic </a:t>
            </a:r>
            <a:r>
              <a:rPr lang="pl-PL" sz="1400" err="1"/>
              <a:t>route</a:t>
            </a:r>
            <a:r>
              <a:rPr lang="pl-PL" sz="1400"/>
              <a:t> </a:t>
            </a:r>
            <a:r>
              <a:rPr lang="pl-PL" sz="1400" err="1"/>
              <a:t>costs</a:t>
            </a:r>
            <a:r>
              <a:rPr lang="pl-PL" sz="1400"/>
              <a:t> </a:t>
            </a:r>
            <a:r>
              <a:rPr lang="pl-PL" sz="1400" err="1"/>
              <a:t>calculations</a:t>
            </a:r>
            <a:endParaRPr lang="pl-PL" sz="1400"/>
          </a:p>
          <a:p>
            <a:pPr marL="368291" lvl="1" indent="-285744">
              <a:lnSpc>
                <a:spcPct val="150000"/>
              </a:lnSpc>
            </a:pPr>
            <a:r>
              <a:rPr lang="pl-PL" sz="1400" err="1"/>
              <a:t>Comfortable</a:t>
            </a:r>
            <a:r>
              <a:rPr lang="pl-PL" sz="1400"/>
              <a:t> </a:t>
            </a:r>
            <a:r>
              <a:rPr lang="pl-PL" sz="1400" err="1"/>
              <a:t>route</a:t>
            </a:r>
            <a:r>
              <a:rPr lang="pl-PL" sz="1400"/>
              <a:t> </a:t>
            </a:r>
            <a:r>
              <a:rPr lang="pl-PL" sz="1400" err="1"/>
              <a:t>points</a:t>
            </a:r>
            <a:r>
              <a:rPr lang="pl-PL" sz="1400"/>
              <a:t> </a:t>
            </a:r>
            <a:r>
              <a:rPr lang="pl-PL" sz="1400" err="1"/>
              <a:t>settings</a:t>
            </a:r>
            <a:r>
              <a:rPr lang="pl-PL" sz="1400"/>
              <a:t> - </a:t>
            </a:r>
            <a:r>
              <a:rPr lang="pl-PL" sz="1400" err="1"/>
              <a:t>directly</a:t>
            </a:r>
            <a:r>
              <a:rPr lang="pl-PL" sz="1400"/>
              <a:t> on the map</a:t>
            </a: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0264035D-D939-4C9E-924A-36CB0B2B6370}"/>
              </a:ext>
            </a:extLst>
          </p:cNvPr>
          <p:cNvSpPr/>
          <p:nvPr/>
        </p:nvSpPr>
        <p:spPr>
          <a:xfrm>
            <a:off x="5370601" y="524714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/>
              <a:t>Advanced routing </a:t>
            </a:r>
            <a:r>
              <a:rPr lang="pl-PL" sz="1600" err="1"/>
              <a:t>based</a:t>
            </a:r>
            <a:r>
              <a:rPr lang="pl-PL" sz="1600"/>
              <a:t> on:</a:t>
            </a:r>
            <a:endParaRPr lang="en-US" sz="1600"/>
          </a:p>
          <a:p>
            <a:pPr marL="228589" indent="-228589">
              <a:buFont typeface="Arial" panose="020B0604020202020204" pitchFamily="34" charset="0"/>
              <a:buChar char="•"/>
            </a:pPr>
            <a:r>
              <a:rPr lang="en-US" sz="1600"/>
              <a:t>Dimensions of the vehicle</a:t>
            </a:r>
          </a:p>
          <a:p>
            <a:pPr marL="228589" indent="-228589">
              <a:buFont typeface="Arial" panose="020B0604020202020204" pitchFamily="34" charset="0"/>
              <a:buChar char="•"/>
            </a:pPr>
            <a:r>
              <a:rPr lang="pl-PL" sz="1600" err="1"/>
              <a:t>Pressure</a:t>
            </a:r>
            <a:r>
              <a:rPr lang="pl-PL" sz="1600"/>
              <a:t> </a:t>
            </a:r>
            <a:r>
              <a:rPr lang="en-US" sz="1600"/>
              <a:t>on the axis</a:t>
            </a:r>
          </a:p>
          <a:p>
            <a:pPr marL="228589" indent="-228589">
              <a:buFont typeface="Arial" panose="020B0604020202020204" pitchFamily="34" charset="0"/>
              <a:buChar char="•"/>
            </a:pPr>
            <a:r>
              <a:rPr lang="en-US" sz="1600"/>
              <a:t>Weight of the load</a:t>
            </a:r>
          </a:p>
          <a:p>
            <a:pPr marL="228589" indent="-228589">
              <a:buFont typeface="Arial" panose="020B0604020202020204" pitchFamily="34" charset="0"/>
              <a:buChar char="•"/>
            </a:pPr>
            <a:r>
              <a:rPr lang="en-US" sz="1600"/>
              <a:t>The weight and dimensions of the trailer</a:t>
            </a:r>
            <a:endParaRPr lang="pl-PL" sz="16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5F1DDA6-420D-4E29-BE4C-39BF7C402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311" y="3945419"/>
            <a:ext cx="3233575" cy="208351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308" y="2002988"/>
            <a:ext cx="6333333" cy="2361905"/>
          </a:xfrm>
          <a:prstGeom prst="rect">
            <a:avLst/>
          </a:prstGeom>
        </p:spPr>
      </p:pic>
      <p:sp>
        <p:nvSpPr>
          <p:cNvPr id="11" name="PoleTekstowe 6">
            <a:extLst>
              <a:ext uri="{FF2B5EF4-FFF2-40B4-BE49-F238E27FC236}">
                <a16:creationId xmlns:a16="http://schemas.microsoft.com/office/drawing/2014/main" id="{544B6501-7C1F-4EA5-BA6C-C3ECB7E15470}"/>
              </a:ext>
            </a:extLst>
          </p:cNvPr>
          <p:cNvSpPr txBox="1"/>
          <p:nvPr/>
        </p:nvSpPr>
        <p:spPr>
          <a:xfrm>
            <a:off x="253999" y="725019"/>
            <a:ext cx="37132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COSTS OF ROUTE ESTIMATION</a:t>
            </a:r>
          </a:p>
        </p:txBody>
      </p:sp>
    </p:spTree>
    <p:extLst>
      <p:ext uri="{BB962C8B-B14F-4D97-AF65-F5344CB8AC3E}">
        <p14:creationId xmlns:p14="http://schemas.microsoft.com/office/powerpoint/2010/main" val="37862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/>
              <a:t>Basic </a:t>
            </a:r>
            <a:r>
              <a:rPr lang="pl-PL" err="1"/>
              <a:t>telematics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7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Detailed route analysis</a:t>
            </a:r>
          </a:p>
        </p:txBody>
      </p:sp>
      <p:pic>
        <p:nvPicPr>
          <p:cNvPr id="8" name="Picture 2" descr="C:\Users\AST\Desktop\5.jpg">
            <a:extLst>
              <a:ext uri="{FF2B5EF4-FFF2-40B4-BE49-F238E27FC236}">
                <a16:creationId xmlns:a16="http://schemas.microsoft.com/office/drawing/2014/main" id="{5FB2AD13-98DF-457C-9548-A391A6A45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2" y="1492207"/>
            <a:ext cx="8489065" cy="458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35359" y="1694573"/>
            <a:ext cx="4640527" cy="4501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1400"/>
              <a:t>P</a:t>
            </a:r>
            <a:r>
              <a:rPr lang="en-US" sz="1400" err="1"/>
              <a:t>reliminary</a:t>
            </a:r>
            <a:r>
              <a:rPr lang="en-US" sz="1400"/>
              <a:t> profitability analysis of the order based on:</a:t>
            </a:r>
            <a:endParaRPr lang="pl-PL" sz="1400"/>
          </a:p>
          <a:p>
            <a:pPr marL="0" indent="0">
              <a:lnSpc>
                <a:spcPct val="150000"/>
              </a:lnSpc>
              <a:buNone/>
            </a:pPr>
            <a:endParaRPr lang="pl-PL" sz="1400"/>
          </a:p>
          <a:p>
            <a:pPr>
              <a:lnSpc>
                <a:spcPct val="150000"/>
              </a:lnSpc>
            </a:pPr>
            <a:r>
              <a:rPr lang="pl-PL" sz="1400"/>
              <a:t>Routing </a:t>
            </a:r>
            <a:r>
              <a:rPr lang="pl-PL" sz="1400" err="1"/>
              <a:t>based</a:t>
            </a:r>
            <a:r>
              <a:rPr lang="pl-PL" sz="1400"/>
              <a:t> on </a:t>
            </a:r>
            <a:r>
              <a:rPr lang="pl-PL" sz="1400" err="1"/>
              <a:t>vehicle’s</a:t>
            </a:r>
            <a:r>
              <a:rPr lang="pl-PL" sz="1400"/>
              <a:t> </a:t>
            </a:r>
            <a:r>
              <a:rPr lang="pl-PL" sz="1400" err="1"/>
              <a:t>parameters</a:t>
            </a:r>
            <a:endParaRPr lang="pl-PL" sz="1400"/>
          </a:p>
          <a:p>
            <a:pPr marL="368291" lvl="1" indent="-285744">
              <a:lnSpc>
                <a:spcPct val="150000"/>
              </a:lnSpc>
            </a:pPr>
            <a:r>
              <a:rPr lang="pl-PL" sz="1400"/>
              <a:t>Automatic </a:t>
            </a:r>
            <a:r>
              <a:rPr lang="pl-PL" sz="1400" err="1"/>
              <a:t>route</a:t>
            </a:r>
            <a:r>
              <a:rPr lang="pl-PL" sz="1400"/>
              <a:t> </a:t>
            </a:r>
            <a:r>
              <a:rPr lang="pl-PL" sz="1400" err="1"/>
              <a:t>costs</a:t>
            </a:r>
            <a:r>
              <a:rPr lang="pl-PL" sz="1400"/>
              <a:t> </a:t>
            </a:r>
            <a:r>
              <a:rPr lang="pl-PL" sz="1400" err="1"/>
              <a:t>calculations</a:t>
            </a:r>
            <a:endParaRPr lang="pl-PL" sz="1400"/>
          </a:p>
          <a:p>
            <a:pPr marL="368291" lvl="1" indent="-285744">
              <a:lnSpc>
                <a:spcPct val="150000"/>
              </a:lnSpc>
            </a:pPr>
            <a:r>
              <a:rPr lang="pl-PL" sz="1400" err="1"/>
              <a:t>Comfortable</a:t>
            </a:r>
            <a:r>
              <a:rPr lang="pl-PL" sz="1400"/>
              <a:t> </a:t>
            </a:r>
            <a:r>
              <a:rPr lang="pl-PL" sz="1400" err="1"/>
              <a:t>route</a:t>
            </a:r>
            <a:r>
              <a:rPr lang="pl-PL" sz="1400"/>
              <a:t> </a:t>
            </a:r>
            <a:r>
              <a:rPr lang="pl-PL" sz="1400" err="1"/>
              <a:t>points</a:t>
            </a:r>
            <a:r>
              <a:rPr lang="pl-PL" sz="1400"/>
              <a:t> </a:t>
            </a:r>
            <a:r>
              <a:rPr lang="pl-PL" sz="1400" err="1"/>
              <a:t>settings</a:t>
            </a:r>
            <a:r>
              <a:rPr lang="pl-PL" sz="1400"/>
              <a:t> - </a:t>
            </a:r>
            <a:r>
              <a:rPr lang="pl-PL" sz="1400" err="1"/>
              <a:t>directly</a:t>
            </a:r>
            <a:r>
              <a:rPr lang="pl-PL" sz="1400"/>
              <a:t> on the map</a:t>
            </a: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C0E34E0B-A532-408F-ACF5-5B57AC3FB50A}"/>
              </a:ext>
            </a:extLst>
          </p:cNvPr>
          <p:cNvSpPr/>
          <p:nvPr/>
        </p:nvSpPr>
        <p:spPr>
          <a:xfrm>
            <a:off x="5370602" y="5285624"/>
            <a:ext cx="5238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If the route includes toll roads, the system will automatically calculate the estimated costs </a:t>
            </a:r>
            <a:r>
              <a:rPr lang="pl-PL" sz="1600" err="1"/>
              <a:t>divided</a:t>
            </a:r>
            <a:r>
              <a:rPr lang="en-US" sz="1600"/>
              <a:t> by countries and road managers</a:t>
            </a:r>
            <a:r>
              <a:rPr lang="pl-PL" sz="1600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5F1DDA6-420D-4E29-BE4C-39BF7C402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311" y="3945419"/>
            <a:ext cx="3233575" cy="2083515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51A7C01D-3412-4703-A58C-410BF61A8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199" y="1324405"/>
            <a:ext cx="6486039" cy="3198323"/>
          </a:xfrm>
          <a:prstGeom prst="rect">
            <a:avLst/>
          </a:prstGeom>
        </p:spPr>
      </p:pic>
      <p:sp>
        <p:nvSpPr>
          <p:cNvPr id="10" name="PoleTekstowe 6">
            <a:extLst>
              <a:ext uri="{FF2B5EF4-FFF2-40B4-BE49-F238E27FC236}">
                <a16:creationId xmlns:a16="http://schemas.microsoft.com/office/drawing/2014/main" id="{B54C2AD4-C744-4F90-9C12-1D7A5295174E}"/>
              </a:ext>
            </a:extLst>
          </p:cNvPr>
          <p:cNvSpPr txBox="1"/>
          <p:nvPr/>
        </p:nvSpPr>
        <p:spPr>
          <a:xfrm>
            <a:off x="253999" y="725019"/>
            <a:ext cx="37132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COSTS OF ROUTE ESTIMATION</a:t>
            </a:r>
          </a:p>
        </p:txBody>
      </p:sp>
    </p:spTree>
    <p:extLst>
      <p:ext uri="{BB962C8B-B14F-4D97-AF65-F5344CB8AC3E}">
        <p14:creationId xmlns:p14="http://schemas.microsoft.com/office/powerpoint/2010/main" val="4908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F0FD7C-7662-4791-B734-827DEAAA6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41" y="1494001"/>
            <a:ext cx="3242659" cy="4473412"/>
          </a:xfrm>
        </p:spPr>
        <p:txBody>
          <a:bodyPr/>
          <a:lstStyle/>
          <a:p>
            <a:r>
              <a:rPr lang="en-US" sz="1600"/>
              <a:t>Advanced configuration options</a:t>
            </a:r>
          </a:p>
          <a:p>
            <a:r>
              <a:rPr lang="en-US" sz="1600"/>
              <a:t>Matrix with estimation of possible arrivals and connections</a:t>
            </a:r>
          </a:p>
          <a:p>
            <a:r>
              <a:rPr lang="en-US" sz="1600"/>
              <a:t>Automatic suggestion which resources should be assigned to the route based on the client's priorities (revenue, margin, distance)</a:t>
            </a:r>
          </a:p>
          <a:p>
            <a:r>
              <a:rPr lang="en-US" sz="1600"/>
              <a:t>Quick calculation of turnover and profitability for all routes collectively and for each route separately</a:t>
            </a:r>
            <a:endParaRPr lang="pl-PL" sz="16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CEEFD9-A889-45C8-A038-16AE779F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71</a:t>
            </a:fld>
            <a:endParaRPr lang="sv-SE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E4CECCB-74AD-4BE9-9204-8ECA66C8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2" y="1859236"/>
            <a:ext cx="7742237" cy="313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E523FF92-12FD-4B74-A7FE-F4AE7ABCA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07215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12" name="PoleTekstowe 6">
            <a:extLst>
              <a:ext uri="{FF2B5EF4-FFF2-40B4-BE49-F238E27FC236}">
                <a16:creationId xmlns:a16="http://schemas.microsoft.com/office/drawing/2014/main" id="{344FDD85-8427-4A42-A117-C08B34CE84B6}"/>
              </a:ext>
            </a:extLst>
          </p:cNvPr>
          <p:cNvSpPr txBox="1"/>
          <p:nvPr/>
        </p:nvSpPr>
        <p:spPr>
          <a:xfrm>
            <a:off x="253998" y="725019"/>
            <a:ext cx="8375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err="1">
                <a:solidFill>
                  <a:schemeClr val="accent1"/>
                </a:solidFill>
              </a:rPr>
              <a:t>Autoplaner</a:t>
            </a:r>
            <a:r>
              <a:rPr lang="en-US" sz="2200" b="1">
                <a:solidFill>
                  <a:schemeClr val="accent1"/>
                </a:solidFill>
              </a:rPr>
              <a:t> - Automatic route planning based on AI algorithms</a:t>
            </a:r>
          </a:p>
        </p:txBody>
      </p:sp>
    </p:spTree>
    <p:extLst>
      <p:ext uri="{BB962C8B-B14F-4D97-AF65-F5344CB8AC3E}">
        <p14:creationId xmlns:p14="http://schemas.microsoft.com/office/powerpoint/2010/main" val="10031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2912286" y="1460783"/>
            <a:ext cx="2415767" cy="4574909"/>
            <a:chOff x="2912286" y="1460782"/>
            <a:chExt cx="2415766" cy="4574909"/>
          </a:xfrm>
        </p:grpSpPr>
        <p:sp>
          <p:nvSpPr>
            <p:cNvPr id="104" name="pole tekstowe 103"/>
            <p:cNvSpPr txBox="1"/>
            <p:nvPr/>
          </p:nvSpPr>
          <p:spPr>
            <a:xfrm>
              <a:off x="3071797" y="1460782"/>
              <a:ext cx="2256255" cy="318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67" b="1" err="1">
                  <a:solidFill>
                    <a:schemeClr val="accent5"/>
                  </a:solidFill>
                  <a:latin typeface="Titillium" pitchFamily="50" charset="-18"/>
                </a:rPr>
                <a:t>Factors</a:t>
              </a:r>
              <a:endParaRPr lang="pl-PL" sz="1467" b="1">
                <a:solidFill>
                  <a:schemeClr val="accent5"/>
                </a:solidFill>
                <a:latin typeface="Titillium" pitchFamily="50" charset="-18"/>
              </a:endParaRPr>
            </a:p>
          </p:txBody>
        </p:sp>
        <p:sp>
          <p:nvSpPr>
            <p:cNvPr id="146" name="Prostokąt zaokrąglony 145"/>
            <p:cNvSpPr/>
            <p:nvPr/>
          </p:nvSpPr>
          <p:spPr>
            <a:xfrm>
              <a:off x="2912286" y="1809595"/>
              <a:ext cx="2400277" cy="4226096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sz="1200"/>
            </a:p>
          </p:txBody>
        </p:sp>
      </p:grpSp>
      <p:sp>
        <p:nvSpPr>
          <p:cNvPr id="272" name="Prostokąt zaokrąglony 271"/>
          <p:cNvSpPr/>
          <p:nvPr/>
        </p:nvSpPr>
        <p:spPr>
          <a:xfrm>
            <a:off x="3141242" y="2098577"/>
            <a:ext cx="1963945" cy="285241"/>
          </a:xfrm>
          <a:prstGeom prst="roundRect">
            <a:avLst>
              <a:gd name="adj" fmla="val 5980"/>
            </a:avLst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/>
              <a:t>Truck </a:t>
            </a:r>
            <a:r>
              <a:rPr lang="pl-PL" sz="1400" err="1"/>
              <a:t>position</a:t>
            </a:r>
            <a:endParaRPr lang="pl-PL" sz="1400"/>
          </a:p>
        </p:txBody>
      </p:sp>
      <p:sp>
        <p:nvSpPr>
          <p:cNvPr id="273" name="Prostokąt zaokrąglony 272"/>
          <p:cNvSpPr/>
          <p:nvPr/>
        </p:nvSpPr>
        <p:spPr>
          <a:xfrm>
            <a:off x="3141242" y="3409754"/>
            <a:ext cx="1963945" cy="285241"/>
          </a:xfrm>
          <a:prstGeom prst="roundRect">
            <a:avLst>
              <a:gd name="adj" fmla="val 5980"/>
            </a:avLst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err="1"/>
              <a:t>Working</a:t>
            </a:r>
            <a:r>
              <a:rPr lang="pl-PL" sz="1400"/>
              <a:t> Time</a:t>
            </a:r>
          </a:p>
        </p:txBody>
      </p:sp>
      <p:sp>
        <p:nvSpPr>
          <p:cNvPr id="274" name="Prostokąt zaokrąglony 273"/>
          <p:cNvSpPr/>
          <p:nvPr/>
        </p:nvSpPr>
        <p:spPr>
          <a:xfrm>
            <a:off x="3141242" y="2972696"/>
            <a:ext cx="1963945" cy="285241"/>
          </a:xfrm>
          <a:prstGeom prst="roundRect">
            <a:avLst>
              <a:gd name="adj" fmla="val 5980"/>
            </a:avLst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/>
              <a:t>Truck </a:t>
            </a:r>
            <a:r>
              <a:rPr lang="pl-PL" sz="1400" err="1"/>
              <a:t>ccupancy</a:t>
            </a:r>
            <a:endParaRPr lang="pl-PL" sz="1400"/>
          </a:p>
        </p:txBody>
      </p:sp>
      <p:sp>
        <p:nvSpPr>
          <p:cNvPr id="275" name="Prostokąt zaokrąglony 274"/>
          <p:cNvSpPr/>
          <p:nvPr/>
        </p:nvSpPr>
        <p:spPr>
          <a:xfrm>
            <a:off x="3141242" y="3846813"/>
            <a:ext cx="1963945" cy="285241"/>
          </a:xfrm>
          <a:prstGeom prst="roundRect">
            <a:avLst>
              <a:gd name="adj" fmla="val 5980"/>
            </a:avLst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/>
              <a:t>Service</a:t>
            </a:r>
          </a:p>
        </p:txBody>
      </p:sp>
      <p:sp>
        <p:nvSpPr>
          <p:cNvPr id="276" name="Prostokąt zaokrąglony 275"/>
          <p:cNvSpPr/>
          <p:nvPr/>
        </p:nvSpPr>
        <p:spPr>
          <a:xfrm>
            <a:off x="3141242" y="4283872"/>
            <a:ext cx="1963945" cy="414733"/>
          </a:xfrm>
          <a:prstGeom prst="roundRect">
            <a:avLst>
              <a:gd name="adj" fmla="val 5980"/>
            </a:avLst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err="1"/>
              <a:t>Loading</a:t>
            </a:r>
            <a:r>
              <a:rPr lang="pl-PL" sz="1400"/>
              <a:t>/</a:t>
            </a:r>
            <a:r>
              <a:rPr lang="pl-PL" sz="1400" err="1"/>
              <a:t>Unloading</a:t>
            </a:r>
            <a:r>
              <a:rPr lang="pl-PL" sz="1400"/>
              <a:t> </a:t>
            </a:r>
            <a:r>
              <a:rPr lang="pl-PL" sz="1400" err="1"/>
              <a:t>time</a:t>
            </a:r>
            <a:endParaRPr lang="pl-PL" sz="1400"/>
          </a:p>
        </p:txBody>
      </p:sp>
      <p:sp>
        <p:nvSpPr>
          <p:cNvPr id="277" name="Prostokąt zaokrąglony 276"/>
          <p:cNvSpPr/>
          <p:nvPr/>
        </p:nvSpPr>
        <p:spPr>
          <a:xfrm>
            <a:off x="3141242" y="5290243"/>
            <a:ext cx="1963945" cy="288000"/>
          </a:xfrm>
          <a:prstGeom prst="roundRect">
            <a:avLst>
              <a:gd name="adj" fmla="val 5980"/>
            </a:avLst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err="1"/>
              <a:t>Cabotage</a:t>
            </a:r>
            <a:endParaRPr lang="pl-PL" sz="1400"/>
          </a:p>
        </p:txBody>
      </p:sp>
      <p:sp>
        <p:nvSpPr>
          <p:cNvPr id="279" name="Prostokąt zaokrąglony 278"/>
          <p:cNvSpPr/>
          <p:nvPr/>
        </p:nvSpPr>
        <p:spPr>
          <a:xfrm>
            <a:off x="3141242" y="4850423"/>
            <a:ext cx="1963945" cy="288000"/>
          </a:xfrm>
          <a:prstGeom prst="roundRect">
            <a:avLst>
              <a:gd name="adj" fmla="val 5980"/>
            </a:avLst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/>
              <a:t>Cargo </a:t>
            </a:r>
            <a:r>
              <a:rPr lang="pl-PL" sz="1400" err="1"/>
              <a:t>conditions</a:t>
            </a:r>
            <a:endParaRPr lang="pl-PL" sz="1400"/>
          </a:p>
        </p:txBody>
      </p:sp>
      <p:sp>
        <p:nvSpPr>
          <p:cNvPr id="280" name="Prostokąt zaokrąglony 279"/>
          <p:cNvSpPr/>
          <p:nvPr/>
        </p:nvSpPr>
        <p:spPr>
          <a:xfrm>
            <a:off x="3141242" y="2535637"/>
            <a:ext cx="1963945" cy="285241"/>
          </a:xfrm>
          <a:prstGeom prst="roundRect">
            <a:avLst>
              <a:gd name="adj" fmla="val 5980"/>
            </a:avLst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/>
              <a:t>Order </a:t>
            </a:r>
            <a:r>
              <a:rPr lang="pl-PL" sz="1400" err="1"/>
              <a:t>profitability</a:t>
            </a:r>
            <a:endParaRPr lang="pl-PL" sz="1400"/>
          </a:p>
        </p:txBody>
      </p:sp>
      <p:sp>
        <p:nvSpPr>
          <p:cNvPr id="295" name="Prostokąt zaokrąglony 294"/>
          <p:cNvSpPr/>
          <p:nvPr/>
        </p:nvSpPr>
        <p:spPr>
          <a:xfrm>
            <a:off x="6332367" y="4753974"/>
            <a:ext cx="3456384" cy="1295487"/>
          </a:xfrm>
          <a:prstGeom prst="roundRect">
            <a:avLst>
              <a:gd name="adj" fmla="val 94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59" name="Prostokąt zaokrąglony 158"/>
          <p:cNvSpPr/>
          <p:nvPr/>
        </p:nvSpPr>
        <p:spPr>
          <a:xfrm>
            <a:off x="475057" y="1809595"/>
            <a:ext cx="1492487" cy="4226096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296" name="Objaśnienie ze strzałką w górę 295"/>
          <p:cNvSpPr/>
          <p:nvPr/>
        </p:nvSpPr>
        <p:spPr>
          <a:xfrm rot="5400000">
            <a:off x="3511611" y="3287953"/>
            <a:ext cx="551960" cy="4392695"/>
          </a:xfrm>
          <a:prstGeom prst="upArrowCallout">
            <a:avLst>
              <a:gd name="adj1" fmla="val 34744"/>
              <a:gd name="adj2" fmla="val 25000"/>
              <a:gd name="adj3" fmla="val 25000"/>
              <a:gd name="adj4" fmla="val 2242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8" name="Objaśnienie ze strzałką w górę 17"/>
          <p:cNvSpPr/>
          <p:nvPr/>
        </p:nvSpPr>
        <p:spPr>
          <a:xfrm rot="5400000">
            <a:off x="2375429" y="1320490"/>
            <a:ext cx="2824329" cy="439269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2242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03" name="pole tekstowe 102"/>
          <p:cNvSpPr txBox="1"/>
          <p:nvPr/>
        </p:nvSpPr>
        <p:spPr>
          <a:xfrm>
            <a:off x="623393" y="1460782"/>
            <a:ext cx="196821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67" b="1" err="1">
                <a:solidFill>
                  <a:schemeClr val="accent1"/>
                </a:solidFill>
                <a:latin typeface="Titillium" pitchFamily="50" charset="-18"/>
              </a:rPr>
              <a:t>Route</a:t>
            </a:r>
            <a:endParaRPr lang="pl-PL" sz="1467" b="1">
              <a:solidFill>
                <a:schemeClr val="accent1"/>
              </a:solidFill>
              <a:latin typeface="Titillium" pitchFamily="50" charset="-18"/>
            </a:endParaRPr>
          </a:p>
        </p:txBody>
      </p:sp>
      <p:sp>
        <p:nvSpPr>
          <p:cNvPr id="105" name="Prostokąt zaokrąglony 104"/>
          <p:cNvSpPr/>
          <p:nvPr/>
        </p:nvSpPr>
        <p:spPr>
          <a:xfrm>
            <a:off x="568339" y="1988792"/>
            <a:ext cx="1200133" cy="285243"/>
          </a:xfrm>
          <a:prstGeom prst="roundRect">
            <a:avLst>
              <a:gd name="adj" fmla="val 5980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000" err="1"/>
              <a:t>Route</a:t>
            </a:r>
            <a:r>
              <a:rPr lang="pl-PL" sz="1000"/>
              <a:t> </a:t>
            </a:r>
          </a:p>
        </p:txBody>
      </p:sp>
      <p:sp>
        <p:nvSpPr>
          <p:cNvPr id="161" name="pole tekstowe 160"/>
          <p:cNvSpPr txBox="1"/>
          <p:nvPr/>
        </p:nvSpPr>
        <p:spPr>
          <a:xfrm>
            <a:off x="6443879" y="1460782"/>
            <a:ext cx="225625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67" b="1" err="1">
                <a:solidFill>
                  <a:schemeClr val="accent6"/>
                </a:solidFill>
                <a:latin typeface="Titillium" pitchFamily="50" charset="-18"/>
              </a:rPr>
              <a:t>Own</a:t>
            </a:r>
            <a:r>
              <a:rPr lang="pl-PL" sz="1467" b="1">
                <a:solidFill>
                  <a:schemeClr val="accent6"/>
                </a:solidFill>
                <a:latin typeface="Titillium" pitchFamily="50" charset="-18"/>
              </a:rPr>
              <a:t> </a:t>
            </a:r>
            <a:r>
              <a:rPr lang="pl-PL" sz="1467" b="1" err="1">
                <a:solidFill>
                  <a:schemeClr val="accent6"/>
                </a:solidFill>
                <a:latin typeface="Titillium" pitchFamily="50" charset="-18"/>
              </a:rPr>
              <a:t>Fleet</a:t>
            </a:r>
            <a:endParaRPr lang="pl-PL" sz="1467" b="1">
              <a:solidFill>
                <a:schemeClr val="accent6"/>
              </a:solidFill>
              <a:latin typeface="Titillium" pitchFamily="50" charset="-18"/>
            </a:endParaRPr>
          </a:p>
        </p:txBody>
      </p:sp>
      <p:sp>
        <p:nvSpPr>
          <p:cNvPr id="171" name="Prostokąt zaokrąglony 170"/>
          <p:cNvSpPr/>
          <p:nvPr/>
        </p:nvSpPr>
        <p:spPr>
          <a:xfrm>
            <a:off x="6332367" y="1809597"/>
            <a:ext cx="3456384" cy="2549353"/>
          </a:xfrm>
          <a:prstGeom prst="roundRect">
            <a:avLst>
              <a:gd name="adj" fmla="val 9468"/>
            </a:avLst>
          </a:prstGeom>
          <a:noFill/>
          <a:ln>
            <a:solidFill>
              <a:schemeClr val="accent6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pic>
        <p:nvPicPr>
          <p:cNvPr id="173" name="Obraz 1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35" y="1950146"/>
            <a:ext cx="1440000" cy="360695"/>
          </a:xfrm>
          <a:prstGeom prst="rect">
            <a:avLst/>
          </a:prstGeom>
        </p:spPr>
      </p:pic>
      <p:pic>
        <p:nvPicPr>
          <p:cNvPr id="174" name="Obraz 1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35" y="2434727"/>
            <a:ext cx="1440000" cy="360695"/>
          </a:xfrm>
          <a:prstGeom prst="rect">
            <a:avLst/>
          </a:prstGeom>
        </p:spPr>
      </p:pic>
      <p:pic>
        <p:nvPicPr>
          <p:cNvPr id="175" name="Obraz 1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35" y="2919309"/>
            <a:ext cx="1440000" cy="360695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134971"/>
            <a:ext cx="65" cy="1872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252" name="Prostokąt zaokrąglony 251"/>
          <p:cNvSpPr/>
          <p:nvPr/>
        </p:nvSpPr>
        <p:spPr>
          <a:xfrm>
            <a:off x="568339" y="2383817"/>
            <a:ext cx="1200133" cy="285243"/>
          </a:xfrm>
          <a:prstGeom prst="roundRect">
            <a:avLst>
              <a:gd name="adj" fmla="val 5980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000" err="1"/>
              <a:t>Route</a:t>
            </a:r>
            <a:r>
              <a:rPr lang="pl-PL" sz="1000"/>
              <a:t> </a:t>
            </a:r>
          </a:p>
        </p:txBody>
      </p:sp>
      <p:sp>
        <p:nvSpPr>
          <p:cNvPr id="255" name="Prostokąt zaokrąglony 254"/>
          <p:cNvSpPr/>
          <p:nvPr/>
        </p:nvSpPr>
        <p:spPr>
          <a:xfrm>
            <a:off x="568339" y="2778844"/>
            <a:ext cx="1200133" cy="285243"/>
          </a:xfrm>
          <a:prstGeom prst="roundRect">
            <a:avLst>
              <a:gd name="adj" fmla="val 5980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000" err="1"/>
              <a:t>Route</a:t>
            </a:r>
            <a:r>
              <a:rPr lang="pl-PL" sz="1000"/>
              <a:t> </a:t>
            </a:r>
          </a:p>
        </p:txBody>
      </p:sp>
      <p:sp>
        <p:nvSpPr>
          <p:cNvPr id="256" name="Prostokąt zaokrąglony 255"/>
          <p:cNvSpPr/>
          <p:nvPr/>
        </p:nvSpPr>
        <p:spPr>
          <a:xfrm>
            <a:off x="568339" y="3173869"/>
            <a:ext cx="1200133" cy="285243"/>
          </a:xfrm>
          <a:prstGeom prst="roundRect">
            <a:avLst>
              <a:gd name="adj" fmla="val 5980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000" err="1"/>
              <a:t>Route</a:t>
            </a:r>
            <a:r>
              <a:rPr lang="pl-PL" sz="1000"/>
              <a:t> </a:t>
            </a:r>
          </a:p>
        </p:txBody>
      </p:sp>
      <p:sp>
        <p:nvSpPr>
          <p:cNvPr id="257" name="Prostokąt zaokrąglony 256"/>
          <p:cNvSpPr/>
          <p:nvPr/>
        </p:nvSpPr>
        <p:spPr>
          <a:xfrm>
            <a:off x="568339" y="3568896"/>
            <a:ext cx="1200133" cy="285243"/>
          </a:xfrm>
          <a:prstGeom prst="roundRect">
            <a:avLst>
              <a:gd name="adj" fmla="val 5980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000" err="1"/>
              <a:t>Route</a:t>
            </a:r>
            <a:r>
              <a:rPr lang="pl-PL" sz="1000"/>
              <a:t> </a:t>
            </a:r>
          </a:p>
        </p:txBody>
      </p:sp>
      <p:sp>
        <p:nvSpPr>
          <p:cNvPr id="260" name="Prostokąt zaokrąglony 259"/>
          <p:cNvSpPr/>
          <p:nvPr/>
        </p:nvSpPr>
        <p:spPr>
          <a:xfrm>
            <a:off x="568339" y="3963921"/>
            <a:ext cx="1200133" cy="285243"/>
          </a:xfrm>
          <a:prstGeom prst="roundRect">
            <a:avLst>
              <a:gd name="adj" fmla="val 5980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000" err="1"/>
              <a:t>Route</a:t>
            </a:r>
            <a:r>
              <a:rPr lang="pl-PL" sz="1000"/>
              <a:t> </a:t>
            </a:r>
          </a:p>
        </p:txBody>
      </p:sp>
      <p:sp>
        <p:nvSpPr>
          <p:cNvPr id="261" name="Prostokąt zaokrąglony 260"/>
          <p:cNvSpPr/>
          <p:nvPr/>
        </p:nvSpPr>
        <p:spPr>
          <a:xfrm>
            <a:off x="568339" y="4358948"/>
            <a:ext cx="1200133" cy="285243"/>
          </a:xfrm>
          <a:prstGeom prst="roundRect">
            <a:avLst>
              <a:gd name="adj" fmla="val 5980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000" err="1"/>
              <a:t>Route</a:t>
            </a:r>
            <a:r>
              <a:rPr lang="pl-PL" sz="1000"/>
              <a:t> </a:t>
            </a:r>
          </a:p>
        </p:txBody>
      </p:sp>
      <p:sp>
        <p:nvSpPr>
          <p:cNvPr id="262" name="Prostokąt zaokrąglony 261"/>
          <p:cNvSpPr/>
          <p:nvPr/>
        </p:nvSpPr>
        <p:spPr>
          <a:xfrm>
            <a:off x="568339" y="4753973"/>
            <a:ext cx="1200133" cy="285243"/>
          </a:xfrm>
          <a:prstGeom prst="roundRect">
            <a:avLst>
              <a:gd name="adj" fmla="val 5980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000" err="1"/>
              <a:t>Route</a:t>
            </a:r>
            <a:r>
              <a:rPr lang="pl-PL" sz="1000"/>
              <a:t> </a:t>
            </a:r>
          </a:p>
        </p:txBody>
      </p:sp>
      <p:sp>
        <p:nvSpPr>
          <p:cNvPr id="263" name="Prostokąt zaokrąglony 262"/>
          <p:cNvSpPr/>
          <p:nvPr/>
        </p:nvSpPr>
        <p:spPr>
          <a:xfrm>
            <a:off x="568339" y="5149000"/>
            <a:ext cx="1200133" cy="285243"/>
          </a:xfrm>
          <a:prstGeom prst="roundRect">
            <a:avLst>
              <a:gd name="adj" fmla="val 5980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000" err="1"/>
              <a:t>Route</a:t>
            </a:r>
            <a:r>
              <a:rPr lang="pl-PL" sz="1000"/>
              <a:t> </a:t>
            </a:r>
          </a:p>
        </p:txBody>
      </p:sp>
      <p:sp>
        <p:nvSpPr>
          <p:cNvPr id="265" name="Prostokąt zaokrąglony 264"/>
          <p:cNvSpPr/>
          <p:nvPr/>
        </p:nvSpPr>
        <p:spPr>
          <a:xfrm>
            <a:off x="568339" y="5544025"/>
            <a:ext cx="1200133" cy="285243"/>
          </a:xfrm>
          <a:prstGeom prst="roundRect">
            <a:avLst>
              <a:gd name="adj" fmla="val 5980"/>
            </a:avLst>
          </a:prstGeom>
          <a:ln w="127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000" err="1"/>
              <a:t>Route</a:t>
            </a:r>
            <a:r>
              <a:rPr lang="pl-PL" sz="1000"/>
              <a:t> </a:t>
            </a:r>
          </a:p>
        </p:txBody>
      </p:sp>
      <p:pic>
        <p:nvPicPr>
          <p:cNvPr id="267" name="Obraz 2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35" y="3403890"/>
            <a:ext cx="1440000" cy="360695"/>
          </a:xfrm>
          <a:prstGeom prst="rect">
            <a:avLst/>
          </a:prstGeom>
        </p:spPr>
      </p:pic>
      <p:pic>
        <p:nvPicPr>
          <p:cNvPr id="268" name="Obraz 2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35" y="3888470"/>
            <a:ext cx="1440000" cy="360695"/>
          </a:xfrm>
          <a:prstGeom prst="rect">
            <a:avLst/>
          </a:prstGeom>
        </p:spPr>
      </p:pic>
      <p:pic>
        <p:nvPicPr>
          <p:cNvPr id="270" name="Obraz 2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79" y="5468574"/>
            <a:ext cx="1440000" cy="360695"/>
          </a:xfrm>
          <a:prstGeom prst="rect">
            <a:avLst/>
          </a:prstGeom>
        </p:spPr>
      </p:pic>
      <p:pic>
        <p:nvPicPr>
          <p:cNvPr id="271" name="Obraz 2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79" y="4968654"/>
            <a:ext cx="1440000" cy="360695"/>
          </a:xfrm>
          <a:prstGeom prst="rect">
            <a:avLst/>
          </a:prstGeom>
        </p:spPr>
      </p:pic>
      <p:pic>
        <p:nvPicPr>
          <p:cNvPr id="289" name="Obraz 28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016" y="1950146"/>
            <a:ext cx="1440000" cy="360695"/>
          </a:xfrm>
          <a:prstGeom prst="rect">
            <a:avLst/>
          </a:prstGeom>
        </p:spPr>
      </p:pic>
      <p:pic>
        <p:nvPicPr>
          <p:cNvPr id="290" name="Obraz 2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016" y="2434727"/>
            <a:ext cx="1440000" cy="360695"/>
          </a:xfrm>
          <a:prstGeom prst="rect">
            <a:avLst/>
          </a:prstGeom>
        </p:spPr>
      </p:pic>
      <p:pic>
        <p:nvPicPr>
          <p:cNvPr id="291" name="Obraz 2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016" y="2919309"/>
            <a:ext cx="1440000" cy="360695"/>
          </a:xfrm>
          <a:prstGeom prst="rect">
            <a:avLst/>
          </a:prstGeom>
        </p:spPr>
      </p:pic>
      <p:pic>
        <p:nvPicPr>
          <p:cNvPr id="292" name="Obraz 2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016" y="3403890"/>
            <a:ext cx="1440000" cy="360695"/>
          </a:xfrm>
          <a:prstGeom prst="rect">
            <a:avLst/>
          </a:prstGeom>
        </p:spPr>
      </p:pic>
      <p:pic>
        <p:nvPicPr>
          <p:cNvPr id="293" name="Obraz 2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016" y="3888470"/>
            <a:ext cx="1440000" cy="360695"/>
          </a:xfrm>
          <a:prstGeom prst="rect">
            <a:avLst/>
          </a:prstGeom>
        </p:spPr>
      </p:pic>
      <p:sp>
        <p:nvSpPr>
          <p:cNvPr id="294" name="pole tekstowe 293"/>
          <p:cNvSpPr txBox="1"/>
          <p:nvPr/>
        </p:nvSpPr>
        <p:spPr>
          <a:xfrm>
            <a:off x="6519011" y="4399479"/>
            <a:ext cx="225625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67" b="1">
                <a:solidFill>
                  <a:schemeClr val="accent4">
                    <a:lumMod val="50000"/>
                  </a:schemeClr>
                </a:solidFill>
                <a:latin typeface="Titillium" pitchFamily="50" charset="-18"/>
              </a:rPr>
              <a:t>Carrier </a:t>
            </a:r>
            <a:r>
              <a:rPr lang="pl-PL" sz="1467" b="1" err="1">
                <a:solidFill>
                  <a:schemeClr val="accent4">
                    <a:lumMod val="50000"/>
                  </a:schemeClr>
                </a:solidFill>
                <a:latin typeface="Titillium" pitchFamily="50" charset="-18"/>
              </a:rPr>
              <a:t>Fleet</a:t>
            </a:r>
            <a:endParaRPr lang="pl-PL" sz="1467" b="1">
              <a:solidFill>
                <a:schemeClr val="accent4">
                  <a:lumMod val="50000"/>
                </a:schemeClr>
              </a:solidFill>
              <a:latin typeface="Titillium" pitchFamily="50" charset="-18"/>
            </a:endParaRPr>
          </a:p>
        </p:txBody>
      </p:sp>
      <p:pic>
        <p:nvPicPr>
          <p:cNvPr id="297" name="Obraz 2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67" y="5434243"/>
            <a:ext cx="1440000" cy="360695"/>
          </a:xfrm>
          <a:prstGeom prst="rect">
            <a:avLst/>
          </a:prstGeom>
        </p:spPr>
      </p:pic>
      <p:pic>
        <p:nvPicPr>
          <p:cNvPr id="298" name="Obraz 29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67" y="4934323"/>
            <a:ext cx="1440000" cy="360695"/>
          </a:xfrm>
          <a:prstGeom prst="rect">
            <a:avLst/>
          </a:prstGeom>
        </p:spPr>
      </p:pic>
      <p:sp>
        <p:nvSpPr>
          <p:cNvPr id="50" name="Tytuł 1">
            <a:extLst>
              <a:ext uri="{FF2B5EF4-FFF2-40B4-BE49-F238E27FC236}">
                <a16:creationId xmlns:a16="http://schemas.microsoft.com/office/drawing/2014/main" id="{B8681B52-8AF7-9D47-9753-21E4DA95A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07215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48" name="PoleTekstowe 6">
            <a:extLst>
              <a:ext uri="{FF2B5EF4-FFF2-40B4-BE49-F238E27FC236}">
                <a16:creationId xmlns:a16="http://schemas.microsoft.com/office/drawing/2014/main" id="{A140DFAF-9644-44A0-A993-7074DC699F1C}"/>
              </a:ext>
            </a:extLst>
          </p:cNvPr>
          <p:cNvSpPr txBox="1"/>
          <p:nvPr/>
        </p:nvSpPr>
        <p:spPr>
          <a:xfrm>
            <a:off x="253998" y="725019"/>
            <a:ext cx="74803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err="1">
                <a:solidFill>
                  <a:schemeClr val="accent1"/>
                </a:solidFill>
              </a:rPr>
              <a:t>Autoplaner</a:t>
            </a:r>
            <a:r>
              <a:rPr lang="en-US" sz="2200" b="1">
                <a:solidFill>
                  <a:schemeClr val="accent1"/>
                </a:solidFill>
              </a:rPr>
              <a:t> - Automatic route planning based on AI algorithms</a:t>
            </a:r>
          </a:p>
        </p:txBody>
      </p:sp>
    </p:spTree>
    <p:extLst>
      <p:ext uri="{BB962C8B-B14F-4D97-AF65-F5344CB8AC3E}">
        <p14:creationId xmlns:p14="http://schemas.microsoft.com/office/powerpoint/2010/main" val="9932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2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7" presetClass="emph" presetSubtype="0" repeatCount="2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7" presetClass="emph" presetSubtype="0" repeatCount="2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7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7" presetClass="emph" presetSubtype="0" repeatCount="2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9" grpId="0" animBg="1"/>
      <p:bldP spid="279" grpId="1" animBg="1"/>
      <p:bldP spid="280" grpId="0" animBg="1"/>
      <p:bldP spid="280" grpId="1" animBg="1"/>
      <p:bldP spid="296" grpId="0" animBg="1"/>
      <p:bldP spid="1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161" name="Symbol zastępczy zawartości 2"/>
          <p:cNvSpPr>
            <a:spLocks noGrp="1"/>
          </p:cNvSpPr>
          <p:nvPr>
            <p:ph idx="1"/>
          </p:nvPr>
        </p:nvSpPr>
        <p:spPr>
          <a:xfrm>
            <a:off x="335360" y="1694573"/>
            <a:ext cx="5295419" cy="4501691"/>
          </a:xfrm>
        </p:spPr>
        <p:txBody>
          <a:bodyPr>
            <a:normAutofit/>
          </a:bodyPr>
          <a:lstStyle/>
          <a:p>
            <a:r>
              <a:rPr lang="pl-PL" sz="1400" err="1"/>
              <a:t>View</a:t>
            </a:r>
            <a:r>
              <a:rPr lang="pl-PL" sz="1400"/>
              <a:t> of </a:t>
            </a:r>
            <a:r>
              <a:rPr lang="pl-PL" sz="1400" err="1"/>
              <a:t>routes</a:t>
            </a:r>
            <a:r>
              <a:rPr lang="pl-PL" sz="1400"/>
              <a:t> / </a:t>
            </a:r>
            <a:r>
              <a:rPr lang="pl-PL" sz="1400" err="1"/>
              <a:t>orders</a:t>
            </a:r>
            <a:r>
              <a:rPr lang="pl-PL" sz="1400"/>
              <a:t> </a:t>
            </a:r>
            <a:r>
              <a:rPr lang="pl-PL" sz="1400" err="1"/>
              <a:t>that</a:t>
            </a:r>
            <a:r>
              <a:rPr lang="pl-PL" sz="1400"/>
              <a:t> </a:t>
            </a:r>
            <a:r>
              <a:rPr lang="pl-PL" sz="1400" err="1"/>
              <a:t>require</a:t>
            </a:r>
            <a:r>
              <a:rPr lang="pl-PL" sz="1400"/>
              <a:t> </a:t>
            </a:r>
            <a:r>
              <a:rPr lang="pl-PL" sz="1400" err="1"/>
              <a:t>handling</a:t>
            </a:r>
            <a:endParaRPr lang="pl-PL" sz="1400"/>
          </a:p>
          <a:p>
            <a:endParaRPr lang="pl-PL" sz="1400"/>
          </a:p>
          <a:p>
            <a:r>
              <a:rPr lang="pl-PL" sz="1400" err="1"/>
              <a:t>Easy</a:t>
            </a:r>
            <a:r>
              <a:rPr lang="pl-PL" sz="1400"/>
              <a:t> </a:t>
            </a:r>
            <a:r>
              <a:rPr lang="pl-PL" sz="1400" err="1"/>
              <a:t>combination</a:t>
            </a:r>
            <a:r>
              <a:rPr lang="pl-PL" sz="1400"/>
              <a:t> of </a:t>
            </a:r>
            <a:r>
              <a:rPr lang="pl-PL" sz="1400" err="1"/>
              <a:t>many</a:t>
            </a:r>
            <a:r>
              <a:rPr lang="pl-PL" sz="1400"/>
              <a:t> </a:t>
            </a:r>
            <a:r>
              <a:rPr lang="pl-PL" sz="1400" err="1"/>
              <a:t>orders</a:t>
            </a:r>
            <a:r>
              <a:rPr lang="pl-PL" sz="1400"/>
              <a:t> </a:t>
            </a:r>
            <a:r>
              <a:rPr lang="pl-PL" sz="1400" err="1"/>
              <a:t>into</a:t>
            </a:r>
            <a:r>
              <a:rPr lang="pl-PL" sz="1400"/>
              <a:t> a </a:t>
            </a:r>
            <a:r>
              <a:rPr lang="pl-PL" sz="1400" err="1"/>
              <a:t>route</a:t>
            </a:r>
            <a:r>
              <a:rPr lang="pl-PL" sz="1400"/>
              <a:t> + the </a:t>
            </a:r>
            <a:r>
              <a:rPr lang="pl-PL" sz="1400" err="1"/>
              <a:t>possibility</a:t>
            </a:r>
            <a:r>
              <a:rPr lang="pl-PL" sz="1400"/>
              <a:t> to </a:t>
            </a:r>
            <a:r>
              <a:rPr lang="pl-PL" sz="1400" err="1"/>
              <a:t>modify</a:t>
            </a:r>
            <a:r>
              <a:rPr lang="pl-PL" sz="1400"/>
              <a:t> the </a:t>
            </a:r>
            <a:r>
              <a:rPr lang="pl-PL" sz="1400" err="1"/>
              <a:t>routes</a:t>
            </a:r>
            <a:br>
              <a:rPr lang="pl-PL" sz="1400"/>
            </a:br>
            <a:endParaRPr lang="pl-PL" sz="1400"/>
          </a:p>
          <a:p>
            <a:r>
              <a:rPr lang="pl-PL" sz="1400" err="1"/>
              <a:t>Freedom</a:t>
            </a:r>
            <a:r>
              <a:rPr lang="pl-PL" sz="1400"/>
              <a:t> to </a:t>
            </a:r>
            <a:r>
              <a:rPr lang="pl-PL" sz="1400" err="1"/>
              <a:t>define</a:t>
            </a:r>
            <a:r>
              <a:rPr lang="pl-PL" sz="1400"/>
              <a:t> a set of: </a:t>
            </a:r>
            <a:r>
              <a:rPr lang="pl-PL" sz="1400" err="1"/>
              <a:t>vehicle</a:t>
            </a:r>
            <a:r>
              <a:rPr lang="pl-PL" sz="1400"/>
              <a:t>, </a:t>
            </a:r>
            <a:r>
              <a:rPr lang="pl-PL" sz="1400" err="1"/>
              <a:t>trailer</a:t>
            </a:r>
            <a:r>
              <a:rPr lang="pl-PL" sz="1400"/>
              <a:t>, and driver from </a:t>
            </a:r>
            <a:br>
              <a:rPr lang="pl-PL" sz="1400"/>
            </a:br>
            <a:r>
              <a:rPr lang="pl-PL" sz="1400"/>
              <a:t>the </a:t>
            </a:r>
            <a:r>
              <a:rPr lang="pl-PL" sz="1400" err="1"/>
              <a:t>available</a:t>
            </a:r>
            <a:r>
              <a:rPr lang="pl-PL" sz="1400"/>
              <a:t> </a:t>
            </a:r>
            <a:r>
              <a:rPr lang="pl-PL" sz="1400" err="1"/>
              <a:t>resources</a:t>
            </a:r>
            <a:br>
              <a:rPr lang="pl-PL" sz="1400"/>
            </a:br>
            <a:endParaRPr lang="pl-PL" sz="1400"/>
          </a:p>
          <a:p>
            <a:r>
              <a:rPr lang="pl-PL" sz="1400" err="1"/>
              <a:t>Filtering</a:t>
            </a:r>
            <a:r>
              <a:rPr lang="pl-PL" sz="1400"/>
              <a:t> of </a:t>
            </a:r>
            <a:r>
              <a:rPr lang="pl-PL" sz="1400" err="1"/>
              <a:t>vehicles</a:t>
            </a:r>
            <a:r>
              <a:rPr lang="pl-PL" sz="1400"/>
              <a:t>/ </a:t>
            </a:r>
            <a:r>
              <a:rPr lang="pl-PL" sz="1400" err="1"/>
              <a:t>trailer</a:t>
            </a:r>
            <a:r>
              <a:rPr lang="pl-PL" sz="1400"/>
              <a:t>/ </a:t>
            </a:r>
            <a:r>
              <a:rPr lang="pl-PL" sz="1400" err="1"/>
              <a:t>orders</a:t>
            </a:r>
            <a:r>
              <a:rPr lang="pl-PL" sz="1400"/>
              <a:t> / </a:t>
            </a:r>
            <a:r>
              <a:rPr lang="pl-PL" sz="1400" err="1"/>
              <a:t>routes</a:t>
            </a:r>
            <a:r>
              <a:rPr lang="pl-PL" sz="1400"/>
              <a:t> </a:t>
            </a:r>
            <a:r>
              <a:rPr lang="pl-PL" sz="1400" err="1"/>
              <a:t>according</a:t>
            </a:r>
            <a:r>
              <a:rPr lang="pl-PL" sz="1400"/>
              <a:t> to the </a:t>
            </a:r>
            <a:r>
              <a:rPr lang="pl-PL" sz="1400" err="1"/>
              <a:t>following</a:t>
            </a:r>
            <a:r>
              <a:rPr lang="pl-PL" sz="1400"/>
              <a:t> </a:t>
            </a:r>
            <a:r>
              <a:rPr lang="pl-PL" sz="1400" err="1"/>
              <a:t>criteria</a:t>
            </a:r>
            <a:r>
              <a:rPr lang="pl-PL" sz="1400"/>
              <a:t>: </a:t>
            </a:r>
            <a:br>
              <a:rPr lang="pl-PL" sz="1400"/>
            </a:br>
            <a:r>
              <a:rPr lang="pl-PL" sz="1400"/>
              <a:t>- Country (place) of </a:t>
            </a:r>
            <a:r>
              <a:rPr lang="pl-PL" sz="1400" err="1"/>
              <a:t>beginning</a:t>
            </a:r>
            <a:r>
              <a:rPr lang="pl-PL" sz="1400"/>
              <a:t> and </a:t>
            </a:r>
            <a:r>
              <a:rPr lang="pl-PL" sz="1400" err="1"/>
              <a:t>finishing</a:t>
            </a:r>
            <a:r>
              <a:rPr lang="pl-PL" sz="1400"/>
              <a:t> </a:t>
            </a:r>
          </a:p>
          <a:p>
            <a:r>
              <a:rPr lang="pl-PL" sz="1400"/>
              <a:t>- Time of </a:t>
            </a:r>
            <a:r>
              <a:rPr lang="pl-PL" sz="1400" err="1"/>
              <a:t>beginning</a:t>
            </a:r>
            <a:r>
              <a:rPr lang="pl-PL" sz="1400"/>
              <a:t> and </a:t>
            </a:r>
            <a:r>
              <a:rPr lang="pl-PL" sz="1400" err="1"/>
              <a:t>finishing</a:t>
            </a:r>
            <a:endParaRPr lang="pl-PL" sz="1400"/>
          </a:p>
          <a:p>
            <a:r>
              <a:rPr lang="pl-PL" sz="1400"/>
              <a:t>- </a:t>
            </a:r>
            <a:r>
              <a:rPr lang="pl-PL" sz="1400" err="1"/>
              <a:t>Route</a:t>
            </a:r>
            <a:r>
              <a:rPr lang="pl-PL" sz="1400"/>
              <a:t> status</a:t>
            </a:r>
            <a:br>
              <a:rPr lang="pl-PL" sz="1400"/>
            </a:br>
            <a:endParaRPr lang="pl-PL" sz="1400"/>
          </a:p>
          <a:p>
            <a:r>
              <a:rPr lang="pl-PL" sz="1400" err="1"/>
              <a:t>Possibility</a:t>
            </a:r>
            <a:r>
              <a:rPr lang="pl-PL" sz="1400"/>
              <a:t> to plan and </a:t>
            </a:r>
            <a:r>
              <a:rPr lang="pl-PL" sz="1400" err="1"/>
              <a:t>track</a:t>
            </a:r>
            <a:r>
              <a:rPr lang="pl-PL" sz="1400"/>
              <a:t> </a:t>
            </a:r>
            <a:r>
              <a:rPr lang="pl-PL" sz="1400" err="1"/>
              <a:t>deposits</a:t>
            </a:r>
            <a:r>
              <a:rPr lang="pl-PL" sz="1400"/>
              <a:t> </a:t>
            </a:r>
            <a:r>
              <a:rPr lang="pl-PL" sz="1400" err="1"/>
              <a:t>or</a:t>
            </a:r>
            <a:r>
              <a:rPr lang="pl-PL" sz="1400"/>
              <a:t> </a:t>
            </a:r>
            <a:r>
              <a:rPr lang="pl-PL" sz="1400" err="1"/>
              <a:t>vehicles</a:t>
            </a:r>
            <a:r>
              <a:rPr lang="pl-PL" sz="1400"/>
              <a:t>, </a:t>
            </a:r>
            <a:r>
              <a:rPr lang="pl-PL" sz="1400" err="1"/>
              <a:t>trailes</a:t>
            </a:r>
            <a:r>
              <a:rPr lang="pl-PL" sz="1400"/>
              <a:t> and </a:t>
            </a:r>
            <a:r>
              <a:rPr lang="pl-PL" sz="1400" err="1"/>
              <a:t>drivers</a:t>
            </a:r>
            <a:r>
              <a:rPr lang="pl-PL" sz="1400"/>
              <a:t> exchange </a:t>
            </a:r>
            <a:r>
              <a:rPr lang="pl-PL" sz="1400" err="1"/>
              <a:t>during</a:t>
            </a:r>
            <a:r>
              <a:rPr lang="pl-PL" sz="1400"/>
              <a:t> </a:t>
            </a:r>
            <a:r>
              <a:rPr lang="pl-PL" sz="1400" err="1"/>
              <a:t>route</a:t>
            </a:r>
            <a:r>
              <a:rPr lang="pl-PL" sz="1400"/>
              <a:t> </a:t>
            </a:r>
            <a:r>
              <a:rPr lang="pl-PL" sz="1400" err="1"/>
              <a:t>realisation</a:t>
            </a:r>
            <a:br>
              <a:rPr lang="pl-PL" sz="1400"/>
            </a:br>
            <a:endParaRPr lang="pl-PL" sz="1400"/>
          </a:p>
          <a:p>
            <a:r>
              <a:rPr lang="pl-PL" sz="1400" err="1"/>
              <a:t>Quick</a:t>
            </a:r>
            <a:r>
              <a:rPr lang="pl-PL" sz="1400"/>
              <a:t> </a:t>
            </a:r>
            <a:r>
              <a:rPr lang="pl-PL" sz="1400" err="1"/>
              <a:t>preview</a:t>
            </a:r>
            <a:r>
              <a:rPr lang="pl-PL" sz="1400"/>
              <a:t> of </a:t>
            </a:r>
            <a:r>
              <a:rPr lang="pl-PL" sz="1400" err="1"/>
              <a:t>drivers</a:t>
            </a:r>
            <a:r>
              <a:rPr lang="pl-PL" sz="1400"/>
              <a:t> </a:t>
            </a:r>
            <a:r>
              <a:rPr lang="pl-PL" sz="1400" err="1"/>
              <a:t>availability</a:t>
            </a:r>
            <a:r>
              <a:rPr lang="pl-PL" sz="1400"/>
              <a:t> (</a:t>
            </a:r>
            <a:r>
              <a:rPr lang="pl-PL" sz="1400" err="1"/>
              <a:t>work</a:t>
            </a:r>
            <a:r>
              <a:rPr lang="pl-PL" sz="1400"/>
              <a:t> </a:t>
            </a:r>
            <a:r>
              <a:rPr lang="pl-PL" sz="1400" err="1"/>
              <a:t>time</a:t>
            </a:r>
            <a:r>
              <a:rPr lang="pl-PL" sz="1400"/>
              <a:t>, </a:t>
            </a:r>
            <a:r>
              <a:rPr lang="pl-PL" sz="1400" err="1"/>
              <a:t>leaves</a:t>
            </a:r>
            <a:r>
              <a:rPr lang="pl-PL" sz="1400"/>
              <a:t> etc.)</a:t>
            </a:r>
          </a:p>
          <a:p>
            <a:pPr marL="0" indent="0">
              <a:buNone/>
            </a:pPr>
            <a:endParaRPr lang="pl-PL" sz="1400" b="1"/>
          </a:p>
          <a:p>
            <a:pPr marL="0" indent="0">
              <a:buNone/>
            </a:pPr>
            <a:endParaRPr lang="pl-PL" sz="1400" b="1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778" y="1708861"/>
            <a:ext cx="6427873" cy="3049240"/>
          </a:xfrm>
          <a:prstGeom prst="rect">
            <a:avLst/>
          </a:prstGeom>
        </p:spPr>
      </p:pic>
      <p:sp>
        <p:nvSpPr>
          <p:cNvPr id="7" name="PoleTekstowe 6">
            <a:extLst>
              <a:ext uri="{FF2B5EF4-FFF2-40B4-BE49-F238E27FC236}">
                <a16:creationId xmlns:a16="http://schemas.microsoft.com/office/drawing/2014/main" id="{F23E80FE-6704-4C47-A67B-2890E7170F19}"/>
              </a:ext>
            </a:extLst>
          </p:cNvPr>
          <p:cNvSpPr txBox="1"/>
          <p:nvPr/>
        </p:nvSpPr>
        <p:spPr>
          <a:xfrm>
            <a:off x="253999" y="725019"/>
            <a:ext cx="39285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PLANNING AND OPTIMIZATION.</a:t>
            </a:r>
          </a:p>
        </p:txBody>
      </p:sp>
    </p:spTree>
    <p:extLst>
      <p:ext uri="{BB962C8B-B14F-4D97-AF65-F5344CB8AC3E}">
        <p14:creationId xmlns:p14="http://schemas.microsoft.com/office/powerpoint/2010/main" val="25607366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079" y="2328202"/>
            <a:ext cx="4112348" cy="340256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r="10481"/>
          <a:stretch/>
        </p:blipFill>
        <p:spPr>
          <a:xfrm>
            <a:off x="606646" y="2328200"/>
            <a:ext cx="5197879" cy="389593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7" name="Prostokąt zaokrąglony 6"/>
          <p:cNvSpPr/>
          <p:nvPr/>
        </p:nvSpPr>
        <p:spPr>
          <a:xfrm>
            <a:off x="568075" y="1995692"/>
            <a:ext cx="5236448" cy="4057125"/>
          </a:xfrm>
          <a:prstGeom prst="roundRect">
            <a:avLst>
              <a:gd name="adj" fmla="val 589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pl-PL" sz="1200" b="1" err="1">
                <a:solidFill>
                  <a:schemeClr val="tx2"/>
                </a:solidFill>
              </a:rPr>
              <a:t>Filter</a:t>
            </a:r>
            <a:r>
              <a:rPr lang="pl-PL" sz="1200" b="1">
                <a:solidFill>
                  <a:schemeClr val="tx2"/>
                </a:solidFill>
              </a:rPr>
              <a:t> of </a:t>
            </a:r>
            <a:r>
              <a:rPr lang="pl-PL" sz="1200" b="1" err="1">
                <a:solidFill>
                  <a:schemeClr val="tx2"/>
                </a:solidFill>
              </a:rPr>
              <a:t>resources</a:t>
            </a:r>
            <a:endParaRPr lang="pl-PL" sz="1200" b="1">
              <a:solidFill>
                <a:schemeClr val="tx2"/>
              </a:solidFill>
            </a:endParaRPr>
          </a:p>
        </p:txBody>
      </p:sp>
      <p:sp>
        <p:nvSpPr>
          <p:cNvPr id="8" name="Prostokąt zaokrąglony 9"/>
          <p:cNvSpPr/>
          <p:nvPr/>
        </p:nvSpPr>
        <p:spPr>
          <a:xfrm>
            <a:off x="5915606" y="1995694"/>
            <a:ext cx="4099823" cy="2044207"/>
          </a:xfrm>
          <a:prstGeom prst="roundRect">
            <a:avLst>
              <a:gd name="adj" fmla="val 589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pl-PL" sz="1200" b="1" err="1">
                <a:solidFill>
                  <a:schemeClr val="tx2"/>
                </a:solidFill>
              </a:rPr>
              <a:t>Filter</a:t>
            </a:r>
            <a:r>
              <a:rPr lang="pl-PL" sz="1200" b="1">
                <a:solidFill>
                  <a:schemeClr val="tx2"/>
                </a:solidFill>
              </a:rPr>
              <a:t> of </a:t>
            </a:r>
            <a:r>
              <a:rPr lang="pl-PL" sz="1200" b="1" err="1">
                <a:solidFill>
                  <a:schemeClr val="tx2"/>
                </a:solidFill>
              </a:rPr>
              <a:t>new</a:t>
            </a:r>
            <a:r>
              <a:rPr lang="pl-PL" sz="1200" b="1">
                <a:solidFill>
                  <a:schemeClr val="tx2"/>
                </a:solidFill>
              </a:rPr>
              <a:t> </a:t>
            </a:r>
            <a:r>
              <a:rPr lang="pl-PL" sz="1200" b="1" err="1">
                <a:solidFill>
                  <a:schemeClr val="tx2"/>
                </a:solidFill>
              </a:rPr>
              <a:t>orders</a:t>
            </a:r>
            <a:endParaRPr lang="pl-PL" sz="1200" b="1">
              <a:solidFill>
                <a:schemeClr val="tx2"/>
              </a:solidFill>
            </a:endParaRPr>
          </a:p>
        </p:txBody>
      </p:sp>
      <p:sp>
        <p:nvSpPr>
          <p:cNvPr id="9" name="Prostokąt zaokrąglony 10"/>
          <p:cNvSpPr/>
          <p:nvPr/>
        </p:nvSpPr>
        <p:spPr>
          <a:xfrm>
            <a:off x="5915606" y="4248809"/>
            <a:ext cx="4099823" cy="1804009"/>
          </a:xfrm>
          <a:prstGeom prst="roundRect">
            <a:avLst>
              <a:gd name="adj" fmla="val 5894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pl-PL" sz="1200" b="1" err="1">
                <a:solidFill>
                  <a:schemeClr val="tx2"/>
                </a:solidFill>
              </a:rPr>
              <a:t>Filter</a:t>
            </a:r>
            <a:r>
              <a:rPr lang="pl-PL" sz="1200" b="1">
                <a:solidFill>
                  <a:schemeClr val="tx2"/>
                </a:solidFill>
              </a:rPr>
              <a:t> of </a:t>
            </a:r>
            <a:r>
              <a:rPr lang="pl-PL" sz="1200" b="1" err="1">
                <a:solidFill>
                  <a:schemeClr val="tx2"/>
                </a:solidFill>
              </a:rPr>
              <a:t>prepared</a:t>
            </a:r>
            <a:r>
              <a:rPr lang="pl-PL" sz="1200" b="1">
                <a:solidFill>
                  <a:schemeClr val="tx2"/>
                </a:solidFill>
              </a:rPr>
              <a:t> </a:t>
            </a:r>
            <a:r>
              <a:rPr lang="pl-PL" sz="1200" b="1" err="1">
                <a:solidFill>
                  <a:schemeClr val="tx2"/>
                </a:solidFill>
              </a:rPr>
              <a:t>routes</a:t>
            </a:r>
            <a:endParaRPr lang="pl-PL" sz="1200" b="1">
              <a:solidFill>
                <a:schemeClr val="tx2"/>
              </a:solidFill>
            </a:endParaRPr>
          </a:p>
        </p:txBody>
      </p:sp>
      <p:pic>
        <p:nvPicPr>
          <p:cNvPr id="14" name="Picture 9" descr="C:\Users\AST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333230" y="3696759"/>
            <a:ext cx="1950775" cy="4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AST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8565" y="6203072"/>
            <a:ext cx="1950775" cy="3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ST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688565" y="1548133"/>
            <a:ext cx="1904172" cy="37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Users\AST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0" flipH="1">
            <a:off x="4982122" y="3455190"/>
            <a:ext cx="1950775" cy="4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Tekstowe 6">
            <a:extLst>
              <a:ext uri="{FF2B5EF4-FFF2-40B4-BE49-F238E27FC236}">
                <a16:creationId xmlns:a16="http://schemas.microsoft.com/office/drawing/2014/main" id="{F1BF9A53-49F0-42C2-92B4-6BD2ED798782}"/>
              </a:ext>
            </a:extLst>
          </p:cNvPr>
          <p:cNvSpPr txBox="1"/>
          <p:nvPr/>
        </p:nvSpPr>
        <p:spPr>
          <a:xfrm>
            <a:off x="253999" y="725019"/>
            <a:ext cx="52857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SUPPORT IN OPTIMIZATION: FILTERS + TIPS.</a:t>
            </a:r>
          </a:p>
        </p:txBody>
      </p:sp>
    </p:spTree>
    <p:extLst>
      <p:ext uri="{BB962C8B-B14F-4D97-AF65-F5344CB8AC3E}">
        <p14:creationId xmlns:p14="http://schemas.microsoft.com/office/powerpoint/2010/main" val="6804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335361" y="1694573"/>
            <a:ext cx="4513367" cy="4501691"/>
          </a:xfrm>
        </p:spPr>
        <p:txBody>
          <a:bodyPr>
            <a:normAutofit/>
          </a:bodyPr>
          <a:lstStyle/>
          <a:p>
            <a:r>
              <a:rPr lang="pl-PL" sz="1400" err="1"/>
              <a:t>Quick</a:t>
            </a:r>
            <a:r>
              <a:rPr lang="pl-PL" sz="1400"/>
              <a:t> </a:t>
            </a:r>
            <a:r>
              <a:rPr lang="pl-PL" sz="1400" err="1"/>
              <a:t>preview</a:t>
            </a:r>
            <a:r>
              <a:rPr lang="pl-PL" sz="1400"/>
              <a:t> of </a:t>
            </a:r>
            <a:r>
              <a:rPr lang="pl-PL" sz="1400" err="1"/>
              <a:t>driver’s</a:t>
            </a:r>
            <a:r>
              <a:rPr lang="pl-PL" sz="1400"/>
              <a:t> </a:t>
            </a:r>
            <a:r>
              <a:rPr lang="pl-PL" sz="1400" err="1"/>
              <a:t>available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  <a:r>
              <a:rPr lang="pl-PL" sz="1400" err="1"/>
              <a:t>time</a:t>
            </a:r>
            <a:endParaRPr lang="pl-PL" sz="1400"/>
          </a:p>
          <a:p>
            <a:pPr marL="0" indent="0">
              <a:buNone/>
            </a:pPr>
            <a:endParaRPr lang="pl-PL" sz="1400"/>
          </a:p>
          <a:p>
            <a:r>
              <a:rPr lang="pl-PL" sz="1400"/>
              <a:t>Information </a:t>
            </a:r>
            <a:r>
              <a:rPr lang="pl-PL" sz="1400" err="1"/>
              <a:t>about</a:t>
            </a:r>
            <a:r>
              <a:rPr lang="pl-PL" sz="1400"/>
              <a:t> </a:t>
            </a:r>
            <a:r>
              <a:rPr lang="pl-PL" sz="1400" err="1"/>
              <a:t>drivers</a:t>
            </a:r>
            <a:r>
              <a:rPr lang="pl-PL" sz="1400"/>
              <a:t>’ </a:t>
            </a:r>
            <a:r>
              <a:rPr lang="pl-PL" sz="1400" err="1"/>
              <a:t>absences</a:t>
            </a:r>
            <a:r>
              <a:rPr lang="pl-PL" sz="1400"/>
              <a:t> </a:t>
            </a:r>
          </a:p>
          <a:p>
            <a:pPr marL="985814" indent="-379404"/>
            <a:r>
              <a:rPr lang="pl-PL" sz="1400" err="1"/>
              <a:t>Record</a:t>
            </a:r>
            <a:r>
              <a:rPr lang="pl-PL" sz="1400"/>
              <a:t> of </a:t>
            </a:r>
            <a:r>
              <a:rPr lang="pl-PL" sz="1400" err="1"/>
              <a:t>leaves</a:t>
            </a:r>
            <a:endParaRPr lang="pl-PL" sz="1400"/>
          </a:p>
          <a:p>
            <a:pPr marL="985814" indent="-379404"/>
            <a:r>
              <a:rPr lang="pl-PL" sz="1400" err="1"/>
              <a:t>Record</a:t>
            </a:r>
            <a:r>
              <a:rPr lang="pl-PL" sz="1400"/>
              <a:t> of </a:t>
            </a:r>
            <a:r>
              <a:rPr lang="pl-PL" sz="1400" err="1"/>
              <a:t>absences</a:t>
            </a:r>
            <a:endParaRPr lang="pl-PL" sz="1400"/>
          </a:p>
          <a:p>
            <a:pPr lvl="1"/>
            <a:r>
              <a:rPr lang="pl-PL" sz="1400" err="1"/>
              <a:t>Record</a:t>
            </a:r>
            <a:r>
              <a:rPr lang="pl-PL" sz="1400"/>
              <a:t> of </a:t>
            </a:r>
            <a:r>
              <a:rPr lang="pl-PL" sz="1400" err="1"/>
              <a:t>unavailability</a:t>
            </a:r>
            <a:r>
              <a:rPr lang="pl-PL" sz="1400"/>
              <a:t> </a:t>
            </a:r>
            <a:r>
              <a:rPr lang="pl-PL" sz="1400" err="1"/>
              <a:t>due</a:t>
            </a:r>
            <a:r>
              <a:rPr lang="pl-PL" sz="1400"/>
              <a:t> to </a:t>
            </a:r>
            <a:r>
              <a:rPr lang="pl-PL" sz="1400" err="1"/>
              <a:t>realised</a:t>
            </a:r>
            <a:r>
              <a:rPr lang="pl-PL" sz="1400"/>
              <a:t> </a:t>
            </a:r>
            <a:r>
              <a:rPr lang="pl-PL" sz="1400" err="1"/>
              <a:t>rests</a:t>
            </a:r>
            <a:r>
              <a:rPr lang="pl-PL" sz="1400"/>
              <a:t> etc. </a:t>
            </a:r>
          </a:p>
          <a:p>
            <a:r>
              <a:rPr lang="pl-PL" sz="1400" err="1"/>
              <a:t>Taking</a:t>
            </a:r>
            <a:r>
              <a:rPr lang="pl-PL" sz="1400"/>
              <a:t> </a:t>
            </a:r>
            <a:r>
              <a:rPr lang="pl-PL" sz="1400" err="1"/>
              <a:t>into</a:t>
            </a:r>
            <a:r>
              <a:rPr lang="pl-PL" sz="1400"/>
              <a:t> </a:t>
            </a:r>
            <a:r>
              <a:rPr lang="pl-PL" sz="1400" err="1"/>
              <a:t>consideration</a:t>
            </a:r>
            <a:r>
              <a:rPr lang="pl-PL" sz="1400"/>
              <a:t> </a:t>
            </a:r>
            <a:r>
              <a:rPr lang="pl-PL" sz="1400" err="1"/>
              <a:t>above</a:t>
            </a:r>
            <a:r>
              <a:rPr lang="pl-PL" sz="1400"/>
              <a:t> data </a:t>
            </a:r>
            <a:r>
              <a:rPr lang="pl-PL" sz="1400" err="1"/>
              <a:t>while</a:t>
            </a:r>
            <a:r>
              <a:rPr lang="pl-PL" sz="1400"/>
              <a:t> </a:t>
            </a:r>
            <a:r>
              <a:rPr lang="pl-PL" sz="1400" err="1"/>
              <a:t>choosing</a:t>
            </a:r>
            <a:r>
              <a:rPr lang="pl-PL" sz="1400"/>
              <a:t> a driver for the order </a:t>
            </a:r>
            <a:r>
              <a:rPr lang="pl-PL" sz="1400" err="1"/>
              <a:t>realisation</a:t>
            </a:r>
            <a:endParaRPr lang="pl-PL" sz="1400" b="1"/>
          </a:p>
          <a:p>
            <a:pPr marL="0" indent="0">
              <a:buNone/>
            </a:pPr>
            <a:endParaRPr lang="pl-PL" sz="1400" b="1"/>
          </a:p>
        </p:txBody>
      </p:sp>
      <p:pic>
        <p:nvPicPr>
          <p:cNvPr id="6" name="Obraz 5" descr="C:\Users\JOS\Desktop\screeny do ofert EN\Zrzut ekranu 2016-06-29 o 09.46.57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"/>
          <a:stretch/>
        </p:blipFill>
        <p:spPr bwMode="auto">
          <a:xfrm>
            <a:off x="4848728" y="1694574"/>
            <a:ext cx="6952921" cy="330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AST\Desktop\czas_pracy.jpg">
            <a:extLst>
              <a:ext uri="{FF2B5EF4-FFF2-40B4-BE49-F238E27FC236}">
                <a16:creationId xmlns:a16="http://schemas.microsoft.com/office/drawing/2014/main" id="{1157A5AA-D04A-49BB-9B15-284866C32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21" y="3790112"/>
            <a:ext cx="7439180" cy="300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Tekstowe 6">
            <a:extLst>
              <a:ext uri="{FF2B5EF4-FFF2-40B4-BE49-F238E27FC236}">
                <a16:creationId xmlns:a16="http://schemas.microsoft.com/office/drawing/2014/main" id="{8C5D6CCB-247A-4271-B266-1784C73B89FE}"/>
              </a:ext>
            </a:extLst>
          </p:cNvPr>
          <p:cNvSpPr txBox="1"/>
          <p:nvPr/>
        </p:nvSpPr>
        <p:spPr>
          <a:xfrm>
            <a:off x="253999" y="725019"/>
            <a:ext cx="77984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SUPPORT IN OPTIMIZATION : PREVIEW OF DRIVERS AVAILABILITY</a:t>
            </a:r>
          </a:p>
        </p:txBody>
      </p:sp>
    </p:spTree>
    <p:extLst>
      <p:ext uri="{BB962C8B-B14F-4D97-AF65-F5344CB8AC3E}">
        <p14:creationId xmlns:p14="http://schemas.microsoft.com/office/powerpoint/2010/main" val="36250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6C16C8B-C4A6-4924-9716-49A076491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725" y="1802118"/>
            <a:ext cx="7056755" cy="333679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FBCE6BA-B06E-4981-817C-39DE2584C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724" y="1802118"/>
            <a:ext cx="7056755" cy="3336791"/>
          </a:xfrm>
          <a:prstGeom prst="rect">
            <a:avLst/>
          </a:prstGeom>
        </p:spPr>
      </p:pic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335361" y="1694573"/>
            <a:ext cx="4513367" cy="4501691"/>
          </a:xfrm>
        </p:spPr>
        <p:txBody>
          <a:bodyPr>
            <a:normAutofit/>
          </a:bodyPr>
          <a:lstStyle/>
          <a:p>
            <a:r>
              <a:rPr lang="pl-PL" sz="1400" err="1"/>
              <a:t>Creation</a:t>
            </a:r>
            <a:r>
              <a:rPr lang="pl-PL" sz="1400"/>
              <a:t> of </a:t>
            </a:r>
            <a:r>
              <a:rPr lang="pl-PL" sz="1400" err="1"/>
              <a:t>Branches</a:t>
            </a:r>
            <a:r>
              <a:rPr lang="pl-PL" sz="1400"/>
              <a:t> to </a:t>
            </a:r>
            <a:r>
              <a:rPr lang="pl-PL" sz="1400" err="1"/>
              <a:t>illustrate</a:t>
            </a:r>
            <a:r>
              <a:rPr lang="pl-PL" sz="1400"/>
              <a:t> the real </a:t>
            </a:r>
            <a:r>
              <a:rPr lang="pl-PL" sz="1400" err="1"/>
              <a:t>structure</a:t>
            </a:r>
            <a:r>
              <a:rPr lang="pl-PL" sz="1400"/>
              <a:t> of a </a:t>
            </a:r>
            <a:r>
              <a:rPr lang="pl-PL" sz="1400" err="1"/>
              <a:t>company</a:t>
            </a:r>
            <a:endParaRPr lang="pl-PL" sz="1400"/>
          </a:p>
          <a:p>
            <a:endParaRPr lang="pl-PL" sz="1400"/>
          </a:p>
          <a:p>
            <a:r>
              <a:rPr lang="pl-PL" sz="1400" err="1"/>
              <a:t>Orders</a:t>
            </a:r>
            <a:r>
              <a:rPr lang="pl-PL" sz="1400"/>
              <a:t> </a:t>
            </a:r>
            <a:r>
              <a:rPr lang="pl-PL" sz="1400" err="1"/>
              <a:t>filtering</a:t>
            </a:r>
            <a:r>
              <a:rPr lang="pl-PL" sz="1400"/>
              <a:t> by </a:t>
            </a:r>
            <a:r>
              <a:rPr lang="pl-PL" sz="1400" err="1"/>
              <a:t>Brances</a:t>
            </a:r>
            <a:endParaRPr lang="pl-PL" sz="1400"/>
          </a:p>
          <a:p>
            <a:endParaRPr lang="pl-PL" sz="1400"/>
          </a:p>
          <a:p>
            <a:r>
              <a:rPr lang="pl-PL" sz="1400" err="1"/>
              <a:t>Sharing</a:t>
            </a:r>
            <a:r>
              <a:rPr lang="pl-PL" sz="1400"/>
              <a:t> the </a:t>
            </a:r>
            <a:r>
              <a:rPr lang="pl-PL" sz="1400" err="1"/>
              <a:t>view</a:t>
            </a:r>
            <a:r>
              <a:rPr lang="pl-PL" sz="1400"/>
              <a:t> of </a:t>
            </a:r>
            <a:r>
              <a:rPr lang="pl-PL" sz="1400" err="1"/>
              <a:t>orders</a:t>
            </a:r>
            <a:r>
              <a:rPr lang="pl-PL" sz="1400"/>
              <a:t> </a:t>
            </a:r>
            <a:r>
              <a:rPr lang="pl-PL" sz="1400" err="1"/>
              <a:t>assigned</a:t>
            </a:r>
            <a:r>
              <a:rPr lang="pl-PL" sz="1400"/>
              <a:t> to the </a:t>
            </a:r>
            <a:r>
              <a:rPr lang="pl-PL" sz="1400" err="1"/>
              <a:t>particular</a:t>
            </a:r>
            <a:r>
              <a:rPr lang="pl-PL" sz="1400"/>
              <a:t> </a:t>
            </a:r>
            <a:r>
              <a:rPr lang="pl-PL" sz="1400" err="1"/>
              <a:t>Branch</a:t>
            </a:r>
            <a:r>
              <a:rPr lang="pl-PL" sz="1400"/>
              <a:t> with </a:t>
            </a:r>
            <a:r>
              <a:rPr lang="pl-PL" sz="1400" err="1"/>
              <a:t>other</a:t>
            </a:r>
            <a:r>
              <a:rPr lang="pl-PL" sz="1400"/>
              <a:t> </a:t>
            </a:r>
            <a:r>
              <a:rPr lang="pl-PL" sz="1400" err="1"/>
              <a:t>users</a:t>
            </a:r>
            <a:endParaRPr lang="pl-PL" sz="1400"/>
          </a:p>
          <a:p>
            <a:endParaRPr lang="pl-PL" sz="1400"/>
          </a:p>
          <a:p>
            <a:r>
              <a:rPr lang="pl-PL" sz="1400"/>
              <a:t>Automatic </a:t>
            </a:r>
            <a:r>
              <a:rPr lang="pl-PL" sz="1400" err="1"/>
              <a:t>prefixing</a:t>
            </a:r>
            <a:r>
              <a:rPr lang="pl-PL" sz="1400"/>
              <a:t> of </a:t>
            </a:r>
            <a:r>
              <a:rPr lang="pl-PL" sz="1400" err="1"/>
              <a:t>invoices</a:t>
            </a:r>
            <a:r>
              <a:rPr lang="pl-PL" sz="1400"/>
              <a:t> </a:t>
            </a:r>
            <a:r>
              <a:rPr lang="pl-PL" sz="1400" err="1"/>
              <a:t>based</a:t>
            </a:r>
            <a:r>
              <a:rPr lang="pl-PL" sz="1400"/>
              <a:t> on </a:t>
            </a:r>
            <a:r>
              <a:rPr lang="pl-PL" sz="1400" err="1"/>
              <a:t>Branch</a:t>
            </a:r>
            <a:r>
              <a:rPr lang="pl-PL" sz="1400"/>
              <a:t> </a:t>
            </a:r>
            <a:r>
              <a:rPr lang="pl-PL" sz="1400" err="1"/>
              <a:t>Code</a:t>
            </a:r>
            <a:endParaRPr lang="pl-PL" sz="1400"/>
          </a:p>
          <a:p>
            <a:pPr marL="0" indent="0">
              <a:buNone/>
            </a:pPr>
            <a:endParaRPr lang="pl-PL" sz="1400"/>
          </a:p>
          <a:p>
            <a:endParaRPr lang="pl-PL" sz="1400"/>
          </a:p>
          <a:p>
            <a:pPr marL="0" indent="0">
              <a:buNone/>
            </a:pPr>
            <a:endParaRPr lang="pl-PL" sz="1400" b="1"/>
          </a:p>
          <a:p>
            <a:pPr marL="0" indent="0">
              <a:buNone/>
            </a:pPr>
            <a:endParaRPr lang="pl-PL" sz="1400" b="1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C1CE3DC5-FD97-BC44-89F3-547465FA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7" name="PoleTekstowe 6">
            <a:extLst>
              <a:ext uri="{FF2B5EF4-FFF2-40B4-BE49-F238E27FC236}">
                <a16:creationId xmlns:a16="http://schemas.microsoft.com/office/drawing/2014/main" id="{A17A3A73-0372-4DE5-BA91-2BBCC07E04A2}"/>
              </a:ext>
            </a:extLst>
          </p:cNvPr>
          <p:cNvSpPr txBox="1"/>
          <p:nvPr/>
        </p:nvSpPr>
        <p:spPr>
          <a:xfrm>
            <a:off x="253999" y="725019"/>
            <a:ext cx="1454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BRANCHES</a:t>
            </a:r>
          </a:p>
        </p:txBody>
      </p:sp>
    </p:spTree>
    <p:extLst>
      <p:ext uri="{BB962C8B-B14F-4D97-AF65-F5344CB8AC3E}">
        <p14:creationId xmlns:p14="http://schemas.microsoft.com/office/powerpoint/2010/main" val="360472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335360" y="1694573"/>
            <a:ext cx="5006661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pl-PL" sz="1400"/>
              <a:t>Visual </a:t>
            </a:r>
            <a:r>
              <a:rPr lang="pl-PL" sz="1400" err="1"/>
              <a:t>presentation</a:t>
            </a:r>
            <a:r>
              <a:rPr lang="pl-PL" sz="1400"/>
              <a:t> of </a:t>
            </a:r>
            <a:r>
              <a:rPr lang="pl-PL" sz="1400" err="1"/>
              <a:t>realised</a:t>
            </a:r>
            <a:r>
              <a:rPr lang="pl-PL" sz="1400"/>
              <a:t> </a:t>
            </a:r>
            <a:r>
              <a:rPr lang="pl-PL" sz="1400" err="1"/>
              <a:t>routes</a:t>
            </a:r>
            <a:r>
              <a:rPr lang="pl-PL" sz="1400"/>
              <a:t> </a:t>
            </a:r>
            <a:r>
              <a:rPr lang="pl-PL" sz="1400" err="1"/>
              <a:t>entrusted</a:t>
            </a:r>
            <a:r>
              <a:rPr lang="pl-PL" sz="1400"/>
              <a:t> to </a:t>
            </a:r>
            <a:r>
              <a:rPr lang="pl-PL" sz="1400" err="1"/>
              <a:t>subcontractors</a:t>
            </a:r>
            <a:br>
              <a:rPr lang="pl-PL" sz="1400"/>
            </a:br>
            <a:endParaRPr lang="pl-PL" sz="1400"/>
          </a:p>
          <a:p>
            <a:r>
              <a:rPr lang="pl-PL" sz="1400" err="1"/>
              <a:t>Generating</a:t>
            </a:r>
            <a:r>
              <a:rPr lang="pl-PL" sz="1400"/>
              <a:t> and printing a </a:t>
            </a:r>
            <a:r>
              <a:rPr lang="pl-PL" sz="1400" err="1"/>
              <a:t>document</a:t>
            </a:r>
            <a:r>
              <a:rPr lang="pl-PL" sz="1400"/>
              <a:t> of transport order</a:t>
            </a:r>
          </a:p>
          <a:p>
            <a:endParaRPr lang="pl-PL" sz="1400"/>
          </a:p>
          <a:p>
            <a:r>
              <a:rPr lang="pl-PL" sz="1400" err="1"/>
              <a:t>Record</a:t>
            </a:r>
            <a:r>
              <a:rPr lang="pl-PL" sz="1400"/>
              <a:t> of </a:t>
            </a:r>
            <a:r>
              <a:rPr lang="pl-PL" sz="1400" err="1"/>
              <a:t>costs</a:t>
            </a:r>
            <a:r>
              <a:rPr lang="pl-PL" sz="1400"/>
              <a:t> </a:t>
            </a:r>
            <a:r>
              <a:rPr lang="pl-PL" sz="1400" err="1"/>
              <a:t>settlement</a:t>
            </a:r>
            <a:r>
              <a:rPr lang="pl-PL" sz="1400"/>
              <a:t> with the </a:t>
            </a:r>
            <a:r>
              <a:rPr lang="pl-PL" sz="1400" err="1"/>
              <a:t>carrier</a:t>
            </a:r>
            <a:endParaRPr lang="pl-PL" sz="1400" b="1"/>
          </a:p>
          <a:p>
            <a:pPr marL="0" indent="0">
              <a:buNone/>
            </a:pPr>
            <a:endParaRPr lang="pl-PL" sz="1400" b="1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22" y="1517823"/>
            <a:ext cx="6457303" cy="4111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t="47604"/>
          <a:stretch/>
        </p:blipFill>
        <p:spPr>
          <a:xfrm>
            <a:off x="492523" y="3998829"/>
            <a:ext cx="4479528" cy="1478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Tekstowe 6">
            <a:extLst>
              <a:ext uri="{FF2B5EF4-FFF2-40B4-BE49-F238E27FC236}">
                <a16:creationId xmlns:a16="http://schemas.microsoft.com/office/drawing/2014/main" id="{21221A2B-EEDD-4ACE-A62F-DE0AF831E158}"/>
              </a:ext>
            </a:extLst>
          </p:cNvPr>
          <p:cNvSpPr txBox="1"/>
          <p:nvPr/>
        </p:nvSpPr>
        <p:spPr>
          <a:xfrm>
            <a:off x="253999" y="725019"/>
            <a:ext cx="38833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FORWARDING ROUTE  SERVICE.</a:t>
            </a:r>
          </a:p>
        </p:txBody>
      </p:sp>
    </p:spTree>
    <p:extLst>
      <p:ext uri="{BB962C8B-B14F-4D97-AF65-F5344CB8AC3E}">
        <p14:creationId xmlns:p14="http://schemas.microsoft.com/office/powerpoint/2010/main" val="21166821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35361" y="1694573"/>
            <a:ext cx="4513367" cy="4501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400"/>
              <a:t>End of sending vehicles on route without valid documents!</a:t>
            </a:r>
          </a:p>
          <a:p>
            <a:endParaRPr lang="en-US" sz="1400"/>
          </a:p>
          <a:p>
            <a:r>
              <a:rPr lang="en-US" sz="1400"/>
              <a:t>Services planning for your fleet</a:t>
            </a:r>
          </a:p>
          <a:p>
            <a:endParaRPr lang="en-US" sz="1400"/>
          </a:p>
          <a:p>
            <a:r>
              <a:rPr lang="en-US" sz="1400"/>
              <a:t>Returns planning</a:t>
            </a:r>
          </a:p>
          <a:p>
            <a:endParaRPr lang="en-US" sz="1400"/>
          </a:p>
          <a:p>
            <a:r>
              <a:rPr lang="en-US" sz="1400"/>
              <a:t>Full service info</a:t>
            </a:r>
          </a:p>
          <a:p>
            <a:endParaRPr lang="en-US" sz="1400"/>
          </a:p>
          <a:p>
            <a:r>
              <a:rPr lang="en-US" sz="1400"/>
              <a:t>Services appears in a TMS chart</a:t>
            </a:r>
          </a:p>
          <a:p>
            <a:endParaRPr lang="en-US" sz="1400"/>
          </a:p>
          <a:p>
            <a:r>
              <a:rPr lang="en-US" sz="1400"/>
              <a:t>Cooperation of service and dispatcher (automatic vehicle/trailer/trailer/driver block at service date)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5289DD3-9419-44FD-988F-332D9C5F3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124" y="1694573"/>
            <a:ext cx="6820181" cy="4645203"/>
          </a:xfrm>
          <a:prstGeom prst="rect">
            <a:avLst/>
          </a:prstGeom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6ED24E04-BC7E-8A44-8C38-F73F21AD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6" name="PoleTekstowe 6">
            <a:extLst>
              <a:ext uri="{FF2B5EF4-FFF2-40B4-BE49-F238E27FC236}">
                <a16:creationId xmlns:a16="http://schemas.microsoft.com/office/drawing/2014/main" id="{5F3F1FC3-9EDE-46CB-8D49-819D9B9DA017}"/>
              </a:ext>
            </a:extLst>
          </p:cNvPr>
          <p:cNvSpPr txBox="1"/>
          <p:nvPr/>
        </p:nvSpPr>
        <p:spPr>
          <a:xfrm>
            <a:off x="253999" y="725019"/>
            <a:ext cx="4496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MAINTENANCE IN PLANNING MODE </a:t>
            </a:r>
          </a:p>
        </p:txBody>
      </p:sp>
    </p:spTree>
    <p:extLst>
      <p:ext uri="{BB962C8B-B14F-4D97-AF65-F5344CB8AC3E}">
        <p14:creationId xmlns:p14="http://schemas.microsoft.com/office/powerpoint/2010/main" val="1390420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Łącznik prosty ze strzałką 35"/>
          <p:cNvCxnSpPr>
            <a:stCxn id="48" idx="2"/>
          </p:cNvCxnSpPr>
          <p:nvPr/>
        </p:nvCxnSpPr>
        <p:spPr>
          <a:xfrm>
            <a:off x="7142465" y="4307258"/>
            <a:ext cx="0" cy="11110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833708" y="1266429"/>
            <a:ext cx="5594387" cy="4501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lvl="1"/>
            <a:endParaRPr lang="pl-PL" sz="140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588209" y="1716569"/>
          <a:ext cx="9442896" cy="3461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4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2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4659">
                <a:tc>
                  <a:txBody>
                    <a:bodyPr/>
                    <a:lstStyle/>
                    <a:p>
                      <a:r>
                        <a:rPr lang="pl-PL" sz="1500"/>
                        <a:t>1. </a:t>
                      </a:r>
                      <a:r>
                        <a:rPr lang="pl-PL" sz="1500" err="1"/>
                        <a:t>Initiator</a:t>
                      </a:r>
                      <a:endParaRPr lang="pl-PL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500"/>
                        <a:t>2. Service 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500"/>
                        <a:t>3. </a:t>
                      </a:r>
                      <a:r>
                        <a:rPr lang="pl-PL" sz="1500" err="1"/>
                        <a:t>Offers</a:t>
                      </a:r>
                      <a:endParaRPr lang="pl-PL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500"/>
                        <a:t>4.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500"/>
                        <a:t>5. </a:t>
                      </a:r>
                      <a:r>
                        <a:rPr lang="pl-PL" sz="1500" err="1"/>
                        <a:t>Realization</a:t>
                      </a:r>
                      <a:endParaRPr lang="pl-PL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7265">
                <a:tc>
                  <a:txBody>
                    <a:bodyPr/>
                    <a:lstStyle/>
                    <a:p>
                      <a:endParaRPr lang="pl-PL" sz="1500" kern="120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5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5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5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5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Prostokąt 5"/>
          <p:cNvSpPr/>
          <p:nvPr/>
        </p:nvSpPr>
        <p:spPr>
          <a:xfrm>
            <a:off x="765112" y="2388359"/>
            <a:ext cx="1584000" cy="360000"/>
          </a:xfrm>
          <a:prstGeom prst="rect">
            <a:avLst/>
          </a:prstGeom>
          <a:solidFill>
            <a:srgbClr val="FFC000">
              <a:alpha val="52000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>
                <a:solidFill>
                  <a:srgbClr val="C00000"/>
                </a:solidFill>
              </a:rPr>
              <a:t>Driver</a:t>
            </a:r>
            <a:endParaRPr lang="pl-PL" sz="1800">
              <a:solidFill>
                <a:srgbClr val="C00000"/>
              </a:solidFill>
            </a:endParaRPr>
          </a:p>
        </p:txBody>
      </p:sp>
      <p:sp>
        <p:nvSpPr>
          <p:cNvPr id="38" name="Prostokąt 37"/>
          <p:cNvSpPr/>
          <p:nvPr/>
        </p:nvSpPr>
        <p:spPr>
          <a:xfrm>
            <a:off x="765112" y="4586760"/>
            <a:ext cx="1584000" cy="360000"/>
          </a:xfrm>
          <a:prstGeom prst="rect">
            <a:avLst/>
          </a:prstGeom>
          <a:solidFill>
            <a:srgbClr val="FFC000">
              <a:alpha val="52000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>
                <a:solidFill>
                  <a:srgbClr val="C00000"/>
                </a:solidFill>
              </a:rPr>
              <a:t>Workshop</a:t>
            </a:r>
          </a:p>
        </p:txBody>
      </p:sp>
      <p:sp>
        <p:nvSpPr>
          <p:cNvPr id="39" name="Prostokąt 38"/>
          <p:cNvSpPr/>
          <p:nvPr/>
        </p:nvSpPr>
        <p:spPr>
          <a:xfrm>
            <a:off x="765112" y="3121159"/>
            <a:ext cx="1584000" cy="360000"/>
          </a:xfrm>
          <a:prstGeom prst="rect">
            <a:avLst/>
          </a:prstGeom>
          <a:solidFill>
            <a:srgbClr val="FFC000">
              <a:alpha val="52000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>
                <a:solidFill>
                  <a:srgbClr val="C00000"/>
                </a:solidFill>
              </a:rPr>
              <a:t>Damage</a:t>
            </a:r>
            <a:r>
              <a:rPr lang="pl-PL" sz="1400">
                <a:solidFill>
                  <a:srgbClr val="C00000"/>
                </a:solidFill>
              </a:rPr>
              <a:t> Module</a:t>
            </a:r>
          </a:p>
        </p:txBody>
      </p:sp>
      <p:sp>
        <p:nvSpPr>
          <p:cNvPr id="40" name="Prostokąt 39"/>
          <p:cNvSpPr/>
          <p:nvPr/>
        </p:nvSpPr>
        <p:spPr>
          <a:xfrm>
            <a:off x="765112" y="3853960"/>
            <a:ext cx="1584000" cy="360000"/>
          </a:xfrm>
          <a:prstGeom prst="rect">
            <a:avLst/>
          </a:prstGeom>
          <a:solidFill>
            <a:srgbClr val="FFC000">
              <a:alpha val="52000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>
                <a:solidFill>
                  <a:srgbClr val="C00000"/>
                </a:solidFill>
              </a:rPr>
              <a:t>Reminder</a:t>
            </a:r>
            <a:r>
              <a:rPr lang="pl-PL" sz="1400">
                <a:solidFill>
                  <a:srgbClr val="C00000"/>
                </a:solidFill>
              </a:rPr>
              <a:t> Module</a:t>
            </a:r>
          </a:p>
        </p:txBody>
      </p:sp>
      <p:sp>
        <p:nvSpPr>
          <p:cNvPr id="41" name="Prostokąt 40"/>
          <p:cNvSpPr/>
          <p:nvPr/>
        </p:nvSpPr>
        <p:spPr>
          <a:xfrm>
            <a:off x="2800067" y="2388357"/>
            <a:ext cx="1269243" cy="327547"/>
          </a:xfrm>
          <a:prstGeom prst="rec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>
                <a:solidFill>
                  <a:srgbClr val="C00000"/>
                </a:solidFill>
              </a:rPr>
              <a:t>Damages</a:t>
            </a:r>
            <a:endParaRPr lang="pl-PL" sz="1800">
              <a:solidFill>
                <a:srgbClr val="C00000"/>
              </a:solidFill>
            </a:endParaRPr>
          </a:p>
        </p:txBody>
      </p:sp>
      <p:sp>
        <p:nvSpPr>
          <p:cNvPr id="42" name="Prostokąt 41"/>
          <p:cNvSpPr/>
          <p:nvPr/>
        </p:nvSpPr>
        <p:spPr>
          <a:xfrm>
            <a:off x="2800067" y="2971513"/>
            <a:ext cx="1269243" cy="327547"/>
          </a:xfrm>
          <a:prstGeom prst="rec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>
                <a:solidFill>
                  <a:srgbClr val="C00000"/>
                </a:solidFill>
              </a:rPr>
              <a:t>Exploatation</a:t>
            </a:r>
            <a:endParaRPr lang="pl-PL" sz="1800">
              <a:solidFill>
                <a:srgbClr val="C00000"/>
              </a:solidFill>
            </a:endParaRPr>
          </a:p>
        </p:txBody>
      </p:sp>
      <p:sp>
        <p:nvSpPr>
          <p:cNvPr id="43" name="Prostokąt 42"/>
          <p:cNvSpPr/>
          <p:nvPr/>
        </p:nvSpPr>
        <p:spPr>
          <a:xfrm>
            <a:off x="2800067" y="3577563"/>
            <a:ext cx="1269243" cy="327547"/>
          </a:xfrm>
          <a:prstGeom prst="rec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>
                <a:solidFill>
                  <a:srgbClr val="C00000"/>
                </a:solidFill>
              </a:rPr>
              <a:t>Tires</a:t>
            </a:r>
            <a:endParaRPr lang="pl-PL" sz="1800">
              <a:solidFill>
                <a:srgbClr val="C00000"/>
              </a:solidFill>
            </a:endParaRPr>
          </a:p>
        </p:txBody>
      </p:sp>
      <p:sp>
        <p:nvSpPr>
          <p:cNvPr id="44" name="Prostokąt 43"/>
          <p:cNvSpPr/>
          <p:nvPr/>
        </p:nvSpPr>
        <p:spPr>
          <a:xfrm>
            <a:off x="4651917" y="3474365"/>
            <a:ext cx="1269243" cy="327547"/>
          </a:xfrm>
          <a:prstGeom prst="rect">
            <a:avLst/>
          </a:prstGeom>
          <a:solidFill>
            <a:schemeClr val="tx2">
              <a:lumMod val="40000"/>
              <a:lumOff val="60000"/>
              <a:alpha val="52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>
                <a:solidFill>
                  <a:srgbClr val="C00000"/>
                </a:solidFill>
              </a:rPr>
              <a:t>Offers</a:t>
            </a:r>
            <a:endParaRPr lang="pl-PL" sz="1800">
              <a:solidFill>
                <a:srgbClr val="C00000"/>
              </a:solidFill>
            </a:endParaRPr>
          </a:p>
        </p:txBody>
      </p:sp>
      <p:sp>
        <p:nvSpPr>
          <p:cNvPr id="45" name="Prostokąt 44"/>
          <p:cNvSpPr/>
          <p:nvPr/>
        </p:nvSpPr>
        <p:spPr>
          <a:xfrm>
            <a:off x="4650971" y="4233965"/>
            <a:ext cx="1269243" cy="327547"/>
          </a:xfrm>
          <a:prstGeom prst="rect">
            <a:avLst/>
          </a:prstGeom>
          <a:solidFill>
            <a:schemeClr val="tx2">
              <a:lumMod val="40000"/>
              <a:lumOff val="60000"/>
              <a:alpha val="52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>
                <a:solidFill>
                  <a:srgbClr val="C00000"/>
                </a:solidFill>
              </a:rPr>
              <a:t>Acceptation</a:t>
            </a:r>
            <a:endParaRPr lang="pl-PL" sz="1800">
              <a:solidFill>
                <a:srgbClr val="C00000"/>
              </a:solidFill>
            </a:endParaRPr>
          </a:p>
        </p:txBody>
      </p:sp>
      <p:sp>
        <p:nvSpPr>
          <p:cNvPr id="46" name="Prostokąt 45"/>
          <p:cNvSpPr/>
          <p:nvPr/>
        </p:nvSpPr>
        <p:spPr>
          <a:xfrm>
            <a:off x="6507844" y="2388359"/>
            <a:ext cx="1269243" cy="472251"/>
          </a:xfrm>
          <a:prstGeom prst="rect">
            <a:avLst/>
          </a:prstGeom>
          <a:solidFill>
            <a:schemeClr val="accent2">
              <a:lumMod val="75000"/>
              <a:alpha val="52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/>
              <a:t>Booking</a:t>
            </a:r>
            <a:endParaRPr lang="pl-PL" sz="1800">
              <a:solidFill>
                <a:schemeClr val="bg1"/>
              </a:solidFill>
            </a:endParaRPr>
          </a:p>
        </p:txBody>
      </p:sp>
      <p:sp>
        <p:nvSpPr>
          <p:cNvPr id="47" name="Prostokąt 46"/>
          <p:cNvSpPr/>
          <p:nvPr/>
        </p:nvSpPr>
        <p:spPr>
          <a:xfrm>
            <a:off x="6507844" y="3105313"/>
            <a:ext cx="1269243" cy="472251"/>
          </a:xfrm>
          <a:prstGeom prst="rect">
            <a:avLst/>
          </a:prstGeom>
          <a:solidFill>
            <a:schemeClr val="accent2">
              <a:lumMod val="75000"/>
              <a:alpha val="52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>
                <a:solidFill>
                  <a:schemeClr val="bg1"/>
                </a:solidFill>
              </a:rPr>
              <a:t>Date</a:t>
            </a:r>
            <a:r>
              <a:rPr lang="pl-PL" sz="1400">
                <a:solidFill>
                  <a:schemeClr val="bg1"/>
                </a:solidFill>
              </a:rPr>
              <a:t> </a:t>
            </a:r>
            <a:r>
              <a:rPr lang="pl-PL" sz="1400" err="1">
                <a:solidFill>
                  <a:schemeClr val="bg1"/>
                </a:solidFill>
              </a:rPr>
              <a:t>confirming</a:t>
            </a:r>
            <a:endParaRPr lang="pl-PL" sz="1800">
              <a:solidFill>
                <a:schemeClr val="bg1"/>
              </a:solidFill>
            </a:endParaRPr>
          </a:p>
        </p:txBody>
      </p:sp>
      <p:sp>
        <p:nvSpPr>
          <p:cNvPr id="48" name="Prostokąt 47"/>
          <p:cNvSpPr/>
          <p:nvPr/>
        </p:nvSpPr>
        <p:spPr>
          <a:xfrm>
            <a:off x="6507844" y="3835008"/>
            <a:ext cx="1269243" cy="472251"/>
          </a:xfrm>
          <a:prstGeom prst="rect">
            <a:avLst/>
          </a:prstGeom>
          <a:solidFill>
            <a:schemeClr val="accent2">
              <a:lumMod val="75000"/>
              <a:alpha val="52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>
                <a:solidFill>
                  <a:schemeClr val="bg1"/>
                </a:solidFill>
              </a:rPr>
              <a:t>Vehicle</a:t>
            </a:r>
            <a:r>
              <a:rPr lang="pl-PL" sz="1400">
                <a:solidFill>
                  <a:schemeClr val="bg1"/>
                </a:solidFill>
              </a:rPr>
              <a:t> not </a:t>
            </a:r>
            <a:r>
              <a:rPr lang="pl-PL" sz="1400" err="1">
                <a:solidFill>
                  <a:schemeClr val="bg1"/>
                </a:solidFill>
              </a:rPr>
              <a:t>available</a:t>
            </a:r>
            <a:endParaRPr lang="pl-PL" sz="1800">
              <a:solidFill>
                <a:schemeClr val="bg1"/>
              </a:solidFill>
            </a:endParaRPr>
          </a:p>
        </p:txBody>
      </p:sp>
      <p:sp>
        <p:nvSpPr>
          <p:cNvPr id="50" name="Prostokąt 49"/>
          <p:cNvSpPr/>
          <p:nvPr/>
        </p:nvSpPr>
        <p:spPr>
          <a:xfrm>
            <a:off x="8389765" y="2388359"/>
            <a:ext cx="1269243" cy="472251"/>
          </a:xfrm>
          <a:prstGeom prst="rect">
            <a:avLst/>
          </a:prstGeom>
          <a:solidFill>
            <a:schemeClr val="tx2">
              <a:lumMod val="75000"/>
              <a:alpha val="52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>
                <a:solidFill>
                  <a:schemeClr val="bg1"/>
                </a:solidFill>
              </a:rPr>
              <a:t>Parts</a:t>
            </a:r>
            <a:endParaRPr lang="pl-PL" sz="1800">
              <a:solidFill>
                <a:schemeClr val="bg1"/>
              </a:solidFill>
            </a:endParaRPr>
          </a:p>
        </p:txBody>
      </p:sp>
      <p:sp>
        <p:nvSpPr>
          <p:cNvPr id="51" name="Prostokąt 50"/>
          <p:cNvSpPr/>
          <p:nvPr/>
        </p:nvSpPr>
        <p:spPr>
          <a:xfrm>
            <a:off x="8387325" y="3835449"/>
            <a:ext cx="1269243" cy="472251"/>
          </a:xfrm>
          <a:prstGeom prst="rect">
            <a:avLst/>
          </a:prstGeom>
          <a:solidFill>
            <a:schemeClr val="tx2">
              <a:lumMod val="75000"/>
              <a:alpha val="52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/>
              <a:t>External</a:t>
            </a:r>
            <a:r>
              <a:rPr lang="pl-PL" sz="1400"/>
              <a:t> services</a:t>
            </a:r>
            <a:endParaRPr lang="pl-PL" sz="1800">
              <a:solidFill>
                <a:schemeClr val="bg1"/>
              </a:solidFill>
            </a:endParaRPr>
          </a:p>
        </p:txBody>
      </p:sp>
      <p:sp>
        <p:nvSpPr>
          <p:cNvPr id="52" name="Prostokąt 51"/>
          <p:cNvSpPr/>
          <p:nvPr/>
        </p:nvSpPr>
        <p:spPr>
          <a:xfrm>
            <a:off x="8389765" y="3111904"/>
            <a:ext cx="1269243" cy="472251"/>
          </a:xfrm>
          <a:prstGeom prst="rect">
            <a:avLst/>
          </a:prstGeom>
          <a:solidFill>
            <a:schemeClr val="tx2">
              <a:lumMod val="75000"/>
              <a:alpha val="52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err="1">
                <a:solidFill>
                  <a:schemeClr val="bg1"/>
                </a:solidFill>
              </a:rPr>
              <a:t>Costs</a:t>
            </a:r>
            <a:r>
              <a:rPr lang="pl-PL" sz="1400">
                <a:solidFill>
                  <a:schemeClr val="bg1"/>
                </a:solidFill>
              </a:rPr>
              <a:t>  of </a:t>
            </a:r>
            <a:r>
              <a:rPr lang="pl-PL" sz="1400" err="1">
                <a:solidFill>
                  <a:schemeClr val="bg1"/>
                </a:solidFill>
              </a:rPr>
              <a:t>employee</a:t>
            </a:r>
            <a:endParaRPr lang="pl-PL" sz="1800">
              <a:solidFill>
                <a:schemeClr val="bg1"/>
              </a:solidFill>
            </a:endParaRPr>
          </a:p>
        </p:txBody>
      </p:sp>
      <p:cxnSp>
        <p:nvCxnSpPr>
          <p:cNvPr id="83" name="Łącznik prosty 82"/>
          <p:cNvCxnSpPr>
            <a:stCxn id="44" idx="2"/>
            <a:endCxn id="45" idx="0"/>
          </p:cNvCxnSpPr>
          <p:nvPr/>
        </p:nvCxnSpPr>
        <p:spPr>
          <a:xfrm flipH="1">
            <a:off x="5285593" y="3801913"/>
            <a:ext cx="947" cy="43205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Prostokąt 34"/>
          <p:cNvSpPr/>
          <p:nvPr/>
        </p:nvSpPr>
        <p:spPr>
          <a:xfrm>
            <a:off x="8387325" y="4558993"/>
            <a:ext cx="1269243" cy="472251"/>
          </a:xfrm>
          <a:prstGeom prst="rect">
            <a:avLst/>
          </a:prstGeom>
          <a:solidFill>
            <a:schemeClr val="tx2">
              <a:lumMod val="75000"/>
              <a:alpha val="52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>
                <a:solidFill>
                  <a:schemeClr val="bg1"/>
                </a:solidFill>
              </a:rPr>
              <a:t>Report</a:t>
            </a:r>
            <a:endParaRPr lang="pl-PL" sz="1800">
              <a:solidFill>
                <a:schemeClr val="bg1"/>
              </a:solidFill>
            </a:endParaRPr>
          </a:p>
        </p:txBody>
      </p:sp>
      <p:grpSp>
        <p:nvGrpSpPr>
          <p:cNvPr id="15" name="Grupa 14"/>
          <p:cNvGrpSpPr/>
          <p:nvPr/>
        </p:nvGrpSpPr>
        <p:grpSpPr>
          <a:xfrm>
            <a:off x="6482252" y="5418280"/>
            <a:ext cx="3240000" cy="525061"/>
            <a:chOff x="6482252" y="5418280"/>
            <a:chExt cx="3240000" cy="525061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</p:grpSpPr>
        <p:sp>
          <p:nvSpPr>
            <p:cNvPr id="49" name="Prostokąt 48"/>
            <p:cNvSpPr/>
            <p:nvPr/>
          </p:nvSpPr>
          <p:spPr>
            <a:xfrm>
              <a:off x="6482252" y="5418280"/>
              <a:ext cx="1620000" cy="252000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>
                  <a:solidFill>
                    <a:schemeClr val="tx1"/>
                  </a:solidFill>
                </a:rPr>
                <a:t>PLANNER</a:t>
              </a:r>
              <a:endParaRPr lang="pl-PL" sz="1800">
                <a:solidFill>
                  <a:schemeClr val="tx1"/>
                </a:solidFill>
              </a:endParaRPr>
            </a:p>
          </p:txBody>
        </p:sp>
        <p:sp>
          <p:nvSpPr>
            <p:cNvPr id="34" name="Prostokąt 33"/>
            <p:cNvSpPr/>
            <p:nvPr/>
          </p:nvSpPr>
          <p:spPr>
            <a:xfrm>
              <a:off x="8102252" y="5418280"/>
              <a:ext cx="1620000" cy="252000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>
                  <a:solidFill>
                    <a:schemeClr val="tx1"/>
                  </a:solidFill>
                </a:rPr>
                <a:t>COSTS</a:t>
              </a:r>
              <a:endParaRPr lang="pl-PL" sz="1800">
                <a:solidFill>
                  <a:schemeClr val="tx1"/>
                </a:solidFill>
              </a:endParaRPr>
            </a:p>
          </p:txBody>
        </p:sp>
        <p:sp>
          <p:nvSpPr>
            <p:cNvPr id="37" name="Prostokąt 36"/>
            <p:cNvSpPr/>
            <p:nvPr/>
          </p:nvSpPr>
          <p:spPr>
            <a:xfrm>
              <a:off x="6482252" y="5682399"/>
              <a:ext cx="3240000" cy="260942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>
                  <a:solidFill>
                    <a:schemeClr val="tx1"/>
                  </a:solidFill>
                </a:rPr>
                <a:t>TMS</a:t>
              </a:r>
              <a:endParaRPr lang="pl-PL" sz="1800">
                <a:solidFill>
                  <a:schemeClr val="tx1"/>
                </a:solidFill>
              </a:endParaRPr>
            </a:p>
          </p:txBody>
        </p:sp>
      </p:grpSp>
      <p:cxnSp>
        <p:nvCxnSpPr>
          <p:cNvPr id="21" name="Łącznik łamany 20"/>
          <p:cNvCxnSpPr>
            <a:stCxn id="45" idx="2"/>
            <a:endCxn id="46" idx="1"/>
          </p:cNvCxnSpPr>
          <p:nvPr/>
        </p:nvCxnSpPr>
        <p:spPr>
          <a:xfrm rot="5400000" flipH="1" flipV="1">
            <a:off x="4928205" y="2981873"/>
            <a:ext cx="1937028" cy="1222252"/>
          </a:xfrm>
          <a:prstGeom prst="bentConnector4">
            <a:avLst>
              <a:gd name="adj1" fmla="val -11802"/>
              <a:gd name="adj2" fmla="val 62784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Łącznik łamany 28"/>
          <p:cNvCxnSpPr>
            <a:endCxn id="46" idx="0"/>
          </p:cNvCxnSpPr>
          <p:nvPr/>
        </p:nvCxnSpPr>
        <p:spPr>
          <a:xfrm>
            <a:off x="4348065" y="2209316"/>
            <a:ext cx="2794400" cy="17904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Łącznik łamany 31"/>
          <p:cNvCxnSpPr>
            <a:endCxn id="44" idx="0"/>
          </p:cNvCxnSpPr>
          <p:nvPr/>
        </p:nvCxnSpPr>
        <p:spPr>
          <a:xfrm>
            <a:off x="4348065" y="2619901"/>
            <a:ext cx="938475" cy="85446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0" name="Łącznik prosty ze strzałką 59"/>
          <p:cNvCxnSpPr>
            <a:endCxn id="47" idx="0"/>
          </p:cNvCxnSpPr>
          <p:nvPr/>
        </p:nvCxnSpPr>
        <p:spPr>
          <a:xfrm flipH="1">
            <a:off x="7142465" y="2846789"/>
            <a:ext cx="0" cy="2585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2" name="Łącznik prosty ze strzałką 61"/>
          <p:cNvCxnSpPr/>
          <p:nvPr/>
        </p:nvCxnSpPr>
        <p:spPr>
          <a:xfrm flipH="1">
            <a:off x="7138635" y="3577456"/>
            <a:ext cx="0" cy="2585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7" name="Łącznik prosty ze strzałką 66"/>
          <p:cNvCxnSpPr/>
          <p:nvPr/>
        </p:nvCxnSpPr>
        <p:spPr>
          <a:xfrm flipH="1">
            <a:off x="9021947" y="2862637"/>
            <a:ext cx="0" cy="25852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8" name="Łącznik prosty ze strzałką 67"/>
          <p:cNvCxnSpPr/>
          <p:nvPr/>
        </p:nvCxnSpPr>
        <p:spPr>
          <a:xfrm flipH="1">
            <a:off x="9015927" y="3573673"/>
            <a:ext cx="0" cy="25852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9" name="Łącznik prosty ze strzałką 68"/>
          <p:cNvCxnSpPr/>
          <p:nvPr/>
        </p:nvCxnSpPr>
        <p:spPr>
          <a:xfrm flipH="1">
            <a:off x="9015927" y="4302989"/>
            <a:ext cx="0" cy="25852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0" name="Łącznik prosty ze strzałką 69"/>
          <p:cNvCxnSpPr/>
          <p:nvPr/>
        </p:nvCxnSpPr>
        <p:spPr>
          <a:xfrm>
            <a:off x="9000059" y="5031244"/>
            <a:ext cx="0" cy="387037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5" name="PoleTekstowe 6">
            <a:extLst>
              <a:ext uri="{FF2B5EF4-FFF2-40B4-BE49-F238E27FC236}">
                <a16:creationId xmlns:a16="http://schemas.microsoft.com/office/drawing/2014/main" id="{1A6A3144-6098-40CF-A640-E44407E81C38}"/>
              </a:ext>
            </a:extLst>
          </p:cNvPr>
          <p:cNvSpPr txBox="1"/>
          <p:nvPr/>
        </p:nvSpPr>
        <p:spPr>
          <a:xfrm>
            <a:off x="253998" y="725019"/>
            <a:ext cx="62147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SERVICE PROCESS</a:t>
            </a:r>
          </a:p>
        </p:txBody>
      </p:sp>
      <p:sp>
        <p:nvSpPr>
          <p:cNvPr id="56" name="Tytuł 1">
            <a:extLst>
              <a:ext uri="{FF2B5EF4-FFF2-40B4-BE49-F238E27FC236}">
                <a16:creationId xmlns:a16="http://schemas.microsoft.com/office/drawing/2014/main" id="{AB4CBA5E-A6AD-434F-B820-2F11812A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</p:spTree>
    <p:extLst>
      <p:ext uri="{BB962C8B-B14F-4D97-AF65-F5344CB8AC3E}">
        <p14:creationId xmlns:p14="http://schemas.microsoft.com/office/powerpoint/2010/main" val="3649396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000" y="460800"/>
            <a:ext cx="11183150" cy="520209"/>
          </a:xfrm>
        </p:spPr>
        <p:txBody>
          <a:bodyPr/>
          <a:lstStyle/>
          <a:p>
            <a:r>
              <a:rPr lang="pl-PL"/>
              <a:t>Basic </a:t>
            </a:r>
            <a:r>
              <a:rPr lang="pl-PL" err="1"/>
              <a:t>telematics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8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503934" y="972000"/>
            <a:ext cx="11183744" cy="287716"/>
          </a:xfrm>
        </p:spPr>
        <p:txBody>
          <a:bodyPr/>
          <a:lstStyle/>
          <a:p>
            <a:r>
              <a:rPr lang="en-US"/>
              <a:t>Places / Areas</a:t>
            </a:r>
          </a:p>
        </p:txBody>
      </p:sp>
      <p:pic>
        <p:nvPicPr>
          <p:cNvPr id="8" name="Picture 3" descr="C:\Users\AST\Desktop\miejsca.png">
            <a:extLst>
              <a:ext uri="{FF2B5EF4-FFF2-40B4-BE49-F238E27FC236}">
                <a16:creationId xmlns:a16="http://schemas.microsoft.com/office/drawing/2014/main" id="{3617FEC0-AE3E-4944-8844-753D848A5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4" y="1556316"/>
            <a:ext cx="6583080" cy="45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1D06833-4BD9-468B-8104-D905FB68C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30" y="1268283"/>
            <a:ext cx="5492110" cy="456893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86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02CB6CF-99A2-4651-A7F1-0E0C02003C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97517" y="2004408"/>
            <a:ext cx="7159124" cy="3572717"/>
          </a:xfrm>
          <a:prstGeom prst="rect">
            <a:avLst/>
          </a:prstGeom>
        </p:spPr>
      </p:pic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35360" y="1694573"/>
            <a:ext cx="4173141" cy="4501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err="1"/>
              <a:t>There</a:t>
            </a:r>
            <a:r>
              <a:rPr lang="pl-PL" sz="1400"/>
              <a:t> </a:t>
            </a:r>
            <a:r>
              <a:rPr lang="pl-PL" sz="1400" err="1"/>
              <a:t>are</a:t>
            </a:r>
            <a:r>
              <a:rPr lang="pl-PL" sz="1400"/>
              <a:t> </a:t>
            </a:r>
            <a:r>
              <a:rPr lang="pl-PL" sz="1400" err="1"/>
              <a:t>two</a:t>
            </a:r>
            <a:r>
              <a:rPr lang="pl-PL" sz="1400"/>
              <a:t> </a:t>
            </a:r>
            <a:r>
              <a:rPr lang="pl-PL" sz="1400" err="1"/>
              <a:t>available</a:t>
            </a:r>
            <a:r>
              <a:rPr lang="pl-PL" sz="1400"/>
              <a:t> </a:t>
            </a:r>
            <a:r>
              <a:rPr lang="pl-PL" sz="1400" err="1"/>
              <a:t>freight</a:t>
            </a:r>
            <a:r>
              <a:rPr lang="pl-PL" sz="1400"/>
              <a:t> </a:t>
            </a:r>
            <a:r>
              <a:rPr lang="pl-PL" sz="1400" err="1"/>
              <a:t>calculators</a:t>
            </a:r>
            <a:r>
              <a:rPr lang="pl-PL" sz="1400"/>
              <a:t>:</a:t>
            </a:r>
          </a:p>
          <a:p>
            <a:endParaRPr lang="pl-PL" sz="1400"/>
          </a:p>
          <a:p>
            <a:r>
              <a:rPr lang="pl-PL" sz="1400"/>
              <a:t>Basic –  </a:t>
            </a:r>
            <a:r>
              <a:rPr lang="pl-PL" sz="1400" err="1"/>
              <a:t>based</a:t>
            </a:r>
            <a:r>
              <a:rPr lang="pl-PL" sz="1400"/>
              <a:t> on:</a:t>
            </a:r>
          </a:p>
          <a:p>
            <a:pPr lvl="1"/>
            <a:r>
              <a:rPr lang="pl-PL" sz="1400" err="1"/>
              <a:t>Fee</a:t>
            </a:r>
            <a:r>
              <a:rPr lang="pl-PL" sz="1400"/>
              <a:t> per km</a:t>
            </a:r>
          </a:p>
          <a:p>
            <a:pPr lvl="1"/>
            <a:r>
              <a:rPr lang="pl-PL" sz="1400" err="1"/>
              <a:t>Fee</a:t>
            </a:r>
            <a:r>
              <a:rPr lang="pl-PL" sz="1400"/>
              <a:t> per </a:t>
            </a:r>
            <a:r>
              <a:rPr lang="pl-PL" sz="1400" err="1"/>
              <a:t>tone</a:t>
            </a:r>
            <a:r>
              <a:rPr lang="pl-PL" sz="1400"/>
              <a:t>/km</a:t>
            </a:r>
          </a:p>
          <a:p>
            <a:pPr lvl="1"/>
            <a:r>
              <a:rPr lang="pl-PL" sz="1400"/>
              <a:t>Extra </a:t>
            </a:r>
            <a:r>
              <a:rPr lang="pl-PL" sz="1400" err="1"/>
              <a:t>parameters</a:t>
            </a:r>
            <a:r>
              <a:rPr lang="pl-PL" sz="1400"/>
              <a:t>, </a:t>
            </a:r>
            <a:r>
              <a:rPr lang="pl-PL" sz="1400" err="1"/>
              <a:t>e.g</a:t>
            </a:r>
            <a:r>
              <a:rPr lang="pl-PL" sz="1400"/>
              <a:t>. </a:t>
            </a:r>
            <a:r>
              <a:rPr lang="pl-PL" sz="1400" err="1"/>
              <a:t>Fuel</a:t>
            </a:r>
            <a:r>
              <a:rPr lang="pl-PL" sz="1400"/>
              <a:t> </a:t>
            </a:r>
            <a:r>
              <a:rPr lang="pl-PL" sz="1400" err="1"/>
              <a:t>clause</a:t>
            </a:r>
            <a:endParaRPr lang="pl-PL" sz="1400"/>
          </a:p>
          <a:p>
            <a:pPr lvl="1"/>
            <a:endParaRPr lang="pl-PL" sz="1400"/>
          </a:p>
          <a:p>
            <a:r>
              <a:rPr lang="pl-PL" sz="1400"/>
              <a:t>Advanced – </a:t>
            </a:r>
            <a:r>
              <a:rPr lang="pl-PL" sz="1400" err="1"/>
              <a:t>based</a:t>
            </a:r>
            <a:r>
              <a:rPr lang="pl-PL" sz="1400"/>
              <a:t> on </a:t>
            </a:r>
            <a:r>
              <a:rPr lang="pl-PL" sz="1400" err="1"/>
              <a:t>goods</a:t>
            </a:r>
            <a:r>
              <a:rPr lang="pl-PL" sz="1400"/>
              <a:t> </a:t>
            </a:r>
            <a:r>
              <a:rPr lang="pl-PL" sz="1400" err="1"/>
              <a:t>pricelist</a:t>
            </a:r>
            <a:r>
              <a:rPr lang="pl-PL" sz="1400"/>
              <a:t>:</a:t>
            </a:r>
            <a:br>
              <a:rPr lang="pl-PL" sz="1400"/>
            </a:br>
            <a:r>
              <a:rPr lang="pl-PL" sz="1400" err="1"/>
              <a:t>fixed</a:t>
            </a:r>
            <a:r>
              <a:rPr lang="pl-PL" sz="1400"/>
              <a:t> on the </a:t>
            </a:r>
            <a:r>
              <a:rPr lang="pl-PL" sz="1400" err="1"/>
              <a:t>task</a:t>
            </a:r>
            <a:r>
              <a:rPr lang="pl-PL" sz="1400"/>
              <a:t> </a:t>
            </a:r>
            <a:r>
              <a:rPr lang="pl-PL" sz="1400" err="1"/>
              <a:t>level</a:t>
            </a:r>
            <a:r>
              <a:rPr lang="pl-PL" sz="1400"/>
              <a:t>, </a:t>
            </a:r>
            <a:r>
              <a:rPr lang="pl-PL" sz="1400" err="1"/>
              <a:t>according</a:t>
            </a:r>
            <a:r>
              <a:rPr lang="pl-PL" sz="1400"/>
              <a:t> to </a:t>
            </a:r>
            <a:r>
              <a:rPr lang="pl-PL" sz="1400" err="1"/>
              <a:t>pricelist</a:t>
            </a:r>
            <a:r>
              <a:rPr lang="pl-PL" sz="1400"/>
              <a:t> </a:t>
            </a:r>
            <a:r>
              <a:rPr lang="pl-PL" sz="1400" err="1"/>
              <a:t>predefined</a:t>
            </a:r>
            <a:r>
              <a:rPr lang="pl-PL" sz="1400"/>
              <a:t> in </a:t>
            </a:r>
            <a:r>
              <a:rPr lang="pl-PL" sz="1400" err="1"/>
              <a:t>client’s</a:t>
            </a:r>
            <a:r>
              <a:rPr lang="pl-PL" sz="1400"/>
              <a:t> file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A27457C0-3F51-4E58-B003-D9EC6FED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97518" y="2004408"/>
            <a:ext cx="8073415" cy="357271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6A21471-707F-46D0-9DEC-11F48C2E9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38" t="6538" r="2363" b="27198"/>
          <a:stretch/>
        </p:blipFill>
        <p:spPr>
          <a:xfrm>
            <a:off x="6096001" y="1899623"/>
            <a:ext cx="4381748" cy="4091592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A5AF7CAB-635A-6E45-8AE2-49C002555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9" name="PoleTekstowe 6">
            <a:extLst>
              <a:ext uri="{FF2B5EF4-FFF2-40B4-BE49-F238E27FC236}">
                <a16:creationId xmlns:a16="http://schemas.microsoft.com/office/drawing/2014/main" id="{D04BA197-0BDD-47E2-98CA-BD9FFCC18DF1}"/>
              </a:ext>
            </a:extLst>
          </p:cNvPr>
          <p:cNvSpPr txBox="1"/>
          <p:nvPr/>
        </p:nvSpPr>
        <p:spPr>
          <a:xfrm>
            <a:off x="253999" y="725019"/>
            <a:ext cx="29619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FREIGHTS CALCULATOR </a:t>
            </a:r>
          </a:p>
        </p:txBody>
      </p:sp>
    </p:spTree>
    <p:extLst>
      <p:ext uri="{BB962C8B-B14F-4D97-AF65-F5344CB8AC3E}">
        <p14:creationId xmlns:p14="http://schemas.microsoft.com/office/powerpoint/2010/main" val="39891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5EA3C4-60D8-4648-81A5-C8A024E65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297" y="1351130"/>
            <a:ext cx="4704345" cy="2817911"/>
          </a:xfrm>
          <a:prstGeom prst="rect">
            <a:avLst/>
          </a:prstGeom>
        </p:spPr>
      </p:pic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335359" y="1694573"/>
            <a:ext cx="5404044" cy="4501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pl-PL" sz="1400" err="1"/>
              <a:t>Chronological</a:t>
            </a:r>
            <a:r>
              <a:rPr lang="pl-PL" sz="1400"/>
              <a:t> </a:t>
            </a:r>
            <a:r>
              <a:rPr lang="pl-PL" sz="1400" err="1"/>
              <a:t>preview</a:t>
            </a:r>
            <a:r>
              <a:rPr lang="pl-PL" sz="1400"/>
              <a:t> of all </a:t>
            </a:r>
            <a:r>
              <a:rPr lang="pl-PL" sz="1400" err="1"/>
              <a:t>scanned</a:t>
            </a:r>
            <a:r>
              <a:rPr lang="pl-PL" sz="1400"/>
              <a:t> </a:t>
            </a:r>
            <a:r>
              <a:rPr lang="pl-PL" sz="1400" err="1"/>
              <a:t>documents</a:t>
            </a:r>
            <a:r>
              <a:rPr lang="pl-PL" sz="1400"/>
              <a:t> </a:t>
            </a:r>
            <a:r>
              <a:rPr lang="pl-PL" sz="1400" err="1"/>
              <a:t>related</a:t>
            </a:r>
            <a:r>
              <a:rPr lang="pl-PL" sz="1400"/>
              <a:t> to </a:t>
            </a:r>
            <a:r>
              <a:rPr lang="pl-PL" sz="1400" err="1"/>
              <a:t>an</a:t>
            </a:r>
            <a:r>
              <a:rPr lang="pl-PL" sz="1400"/>
              <a:t> order:</a:t>
            </a:r>
          </a:p>
          <a:p>
            <a:pPr lvl="1"/>
            <a:r>
              <a:rPr lang="pl-PL" sz="1400"/>
              <a:t>Scan of order</a:t>
            </a:r>
          </a:p>
          <a:p>
            <a:pPr lvl="1"/>
            <a:r>
              <a:rPr lang="pl-PL" sz="1400" err="1"/>
              <a:t>Scans</a:t>
            </a:r>
            <a:r>
              <a:rPr lang="pl-PL" sz="1400"/>
              <a:t> from mobile </a:t>
            </a:r>
            <a:r>
              <a:rPr lang="pl-PL" sz="1400" err="1"/>
              <a:t>apps</a:t>
            </a:r>
            <a:r>
              <a:rPr lang="pl-PL" sz="1400"/>
              <a:t> for driver</a:t>
            </a:r>
          </a:p>
          <a:p>
            <a:pPr marL="609570" lvl="1" indent="0">
              <a:buNone/>
            </a:pPr>
            <a:endParaRPr lang="pl-PL" sz="1400"/>
          </a:p>
          <a:p>
            <a:r>
              <a:rPr lang="pl-PL" sz="1400" err="1"/>
              <a:t>Documents</a:t>
            </a:r>
            <a:r>
              <a:rPr lang="pl-PL" sz="1400"/>
              <a:t> in system </a:t>
            </a:r>
            <a:r>
              <a:rPr lang="pl-PL" sz="1400" err="1"/>
              <a:t>are</a:t>
            </a:r>
            <a:r>
              <a:rPr lang="pl-PL" sz="1400"/>
              <a:t> </a:t>
            </a:r>
            <a:r>
              <a:rPr lang="pl-PL" sz="1400" err="1"/>
              <a:t>strictly</a:t>
            </a:r>
            <a:r>
              <a:rPr lang="pl-PL" sz="1400"/>
              <a:t> </a:t>
            </a:r>
            <a:r>
              <a:rPr lang="pl-PL" sz="1400" err="1"/>
              <a:t>assigned</a:t>
            </a:r>
            <a:r>
              <a:rPr lang="pl-PL" sz="1400"/>
              <a:t> to order</a:t>
            </a:r>
            <a:br>
              <a:rPr lang="pl-PL" sz="1400"/>
            </a:br>
            <a:endParaRPr lang="pl-PL" sz="1400"/>
          </a:p>
          <a:p>
            <a:r>
              <a:rPr lang="pl-PL" sz="1400" err="1"/>
              <a:t>Avg</a:t>
            </a:r>
            <a:r>
              <a:rPr lang="pl-PL" sz="1400"/>
              <a:t> </a:t>
            </a:r>
            <a:r>
              <a:rPr lang="pl-PL" sz="1400" err="1"/>
              <a:t>number</a:t>
            </a:r>
            <a:r>
              <a:rPr lang="pl-PL" sz="1400"/>
              <a:t> of </a:t>
            </a:r>
            <a:r>
              <a:rPr lang="pl-PL" sz="1400" err="1"/>
              <a:t>documents</a:t>
            </a:r>
            <a:r>
              <a:rPr lang="pl-PL" sz="1400"/>
              <a:t> per order – 6 </a:t>
            </a:r>
            <a:r>
              <a:rPr lang="pl-PL" sz="1400" err="1"/>
              <a:t>pcs</a:t>
            </a:r>
            <a:r>
              <a:rPr lang="pl-PL" sz="1400"/>
              <a:t>.</a:t>
            </a:r>
            <a:br>
              <a:rPr lang="pl-PL" sz="1400"/>
            </a:br>
            <a:endParaRPr lang="pl-PL" sz="1400"/>
          </a:p>
          <a:p>
            <a:r>
              <a:rPr lang="pl-PL" sz="1400"/>
              <a:t>Data </a:t>
            </a:r>
            <a:r>
              <a:rPr lang="pl-PL" sz="1400" err="1"/>
              <a:t>storage</a:t>
            </a:r>
            <a:r>
              <a:rPr lang="pl-PL" sz="1400"/>
              <a:t> for Client</a:t>
            </a:r>
            <a:br>
              <a:rPr lang="pl-PL" sz="1400"/>
            </a:br>
            <a:endParaRPr lang="pl-PL" sz="1400"/>
          </a:p>
          <a:p>
            <a:r>
              <a:rPr lang="pl-PL" sz="1400"/>
              <a:t>Interface to </a:t>
            </a:r>
            <a:r>
              <a:rPr lang="pl-PL" sz="1400" err="1"/>
              <a:t>Client’s</a:t>
            </a:r>
            <a:r>
              <a:rPr lang="pl-PL" sz="1400"/>
              <a:t> </a:t>
            </a:r>
            <a:r>
              <a:rPr lang="pl-PL" sz="1400" err="1"/>
              <a:t>servers</a:t>
            </a:r>
            <a:endParaRPr lang="pl-PL" sz="1400"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413" y="3905976"/>
            <a:ext cx="4835131" cy="2115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Łącznik prosty ze strzałką 17"/>
          <p:cNvCxnSpPr>
            <a:cxnSpLocks/>
            <a:stCxn id="21" idx="1"/>
          </p:cNvCxnSpPr>
          <p:nvPr/>
        </p:nvCxnSpPr>
        <p:spPr>
          <a:xfrm rot="10800000" flipV="1">
            <a:off x="10471651" y="2741367"/>
            <a:ext cx="972108" cy="1164608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ytuł 1">
            <a:extLst>
              <a:ext uri="{FF2B5EF4-FFF2-40B4-BE49-F238E27FC236}">
                <a16:creationId xmlns:a16="http://schemas.microsoft.com/office/drawing/2014/main" id="{2EBA162E-AF37-7248-BDF1-D397D1817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1. </a:t>
            </a:r>
            <a:r>
              <a:rPr lang="pl-PL" sz="3200" err="1"/>
              <a:t>Orders</a:t>
            </a:r>
            <a:r>
              <a:rPr lang="pl-PL" sz="3200"/>
              <a:t> </a:t>
            </a:r>
            <a:r>
              <a:rPr lang="pl-PL" sz="3200" err="1"/>
              <a:t>planning</a:t>
            </a:r>
            <a:r>
              <a:rPr lang="pl-PL" sz="3200"/>
              <a:t> and </a:t>
            </a:r>
            <a:r>
              <a:rPr lang="pl-PL" sz="3200" err="1"/>
              <a:t>optimization</a:t>
            </a:r>
            <a:endParaRPr lang="pl-PL" sz="3200"/>
          </a:p>
        </p:txBody>
      </p:sp>
      <p:sp>
        <p:nvSpPr>
          <p:cNvPr id="8" name="PoleTekstowe 6">
            <a:extLst>
              <a:ext uri="{FF2B5EF4-FFF2-40B4-BE49-F238E27FC236}">
                <a16:creationId xmlns:a16="http://schemas.microsoft.com/office/drawing/2014/main" id="{E65F043C-2681-419E-868B-3D0AAFCCD80B}"/>
              </a:ext>
            </a:extLst>
          </p:cNvPr>
          <p:cNvSpPr txBox="1"/>
          <p:nvPr/>
        </p:nvSpPr>
        <p:spPr>
          <a:xfrm>
            <a:off x="253999" y="725019"/>
            <a:ext cx="53839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ASSIGNMENT OF DOCUMENTS AND ORDERS</a:t>
            </a:r>
          </a:p>
        </p:txBody>
      </p:sp>
    </p:spTree>
    <p:extLst>
      <p:ext uri="{BB962C8B-B14F-4D97-AF65-F5344CB8AC3E}">
        <p14:creationId xmlns:p14="http://schemas.microsoft.com/office/powerpoint/2010/main" val="92476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803" y="1694572"/>
            <a:ext cx="6958956" cy="33011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2. Exchange of </a:t>
            </a:r>
            <a:r>
              <a:rPr lang="pl-PL" sz="3200" err="1"/>
              <a:t>information</a:t>
            </a:r>
            <a:r>
              <a:rPr lang="pl-PL" sz="3200"/>
              <a:t> with the driver</a:t>
            </a: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5361" y="1694573"/>
            <a:ext cx="4513367" cy="4501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b="1"/>
              <a:t>Feedback </a:t>
            </a:r>
            <a:r>
              <a:rPr lang="pl-PL" sz="1400" b="1" err="1"/>
              <a:t>information</a:t>
            </a:r>
            <a:r>
              <a:rPr lang="pl-PL" sz="1400" b="1"/>
              <a:t> </a:t>
            </a:r>
            <a:r>
              <a:rPr lang="pl-PL" sz="1400" b="1" err="1"/>
              <a:t>about</a:t>
            </a:r>
            <a:r>
              <a:rPr lang="pl-PL" sz="1400" b="1"/>
              <a:t> the </a:t>
            </a:r>
            <a:r>
              <a:rPr lang="pl-PL" sz="1400" b="1" err="1"/>
              <a:t>stage</a:t>
            </a:r>
            <a:r>
              <a:rPr lang="pl-PL" sz="1400" b="1"/>
              <a:t> of </a:t>
            </a:r>
            <a:r>
              <a:rPr lang="pl-PL" sz="1400" b="1" err="1"/>
              <a:t>realisation</a:t>
            </a:r>
            <a:r>
              <a:rPr lang="pl-PL" sz="1400" b="1"/>
              <a:t>:</a:t>
            </a:r>
            <a:br>
              <a:rPr lang="pl-PL" sz="1400" b="1"/>
            </a:br>
            <a:endParaRPr lang="pl-PL" sz="1400" b="1"/>
          </a:p>
          <a:p>
            <a:r>
              <a:rPr lang="pl-PL" sz="1400" err="1"/>
              <a:t>Preparing</a:t>
            </a:r>
            <a:r>
              <a:rPr lang="pl-PL" sz="1400"/>
              <a:t> a </a:t>
            </a:r>
            <a:r>
              <a:rPr lang="pl-PL" sz="1400" err="1"/>
              <a:t>route</a:t>
            </a:r>
            <a:r>
              <a:rPr lang="pl-PL" sz="1400"/>
              <a:t> for </a:t>
            </a:r>
            <a:r>
              <a:rPr lang="pl-PL" sz="1400" err="1"/>
              <a:t>realisation</a:t>
            </a:r>
            <a:endParaRPr lang="pl-PL" sz="1400"/>
          </a:p>
          <a:p>
            <a:r>
              <a:rPr lang="pl-PL" sz="1400" err="1"/>
              <a:t>Sending</a:t>
            </a:r>
            <a:r>
              <a:rPr lang="pl-PL" sz="1400"/>
              <a:t> a </a:t>
            </a:r>
            <a:r>
              <a:rPr lang="pl-PL" sz="1400" err="1"/>
              <a:t>route</a:t>
            </a:r>
            <a:r>
              <a:rPr lang="pl-PL" sz="1400"/>
              <a:t> to a driver</a:t>
            </a:r>
          </a:p>
          <a:p>
            <a:r>
              <a:rPr lang="pl-PL" sz="1400" err="1"/>
              <a:t>Starting</a:t>
            </a:r>
            <a:r>
              <a:rPr lang="pl-PL" sz="1400"/>
              <a:t> and </a:t>
            </a:r>
            <a:r>
              <a:rPr lang="pl-PL" sz="1400" err="1"/>
              <a:t>finishing</a:t>
            </a:r>
            <a:r>
              <a:rPr lang="pl-PL" sz="1400"/>
              <a:t> a </a:t>
            </a:r>
            <a:r>
              <a:rPr lang="pl-PL" sz="1400" err="1"/>
              <a:t>route</a:t>
            </a:r>
            <a:r>
              <a:rPr lang="pl-PL" sz="1400"/>
              <a:t> </a:t>
            </a:r>
            <a:r>
              <a:rPr lang="pl-PL" sz="1400" err="1"/>
              <a:t>realisation</a:t>
            </a:r>
            <a:endParaRPr lang="pl-PL" sz="1400"/>
          </a:p>
          <a:p>
            <a:r>
              <a:rPr lang="pl-PL" sz="1400" err="1"/>
              <a:t>Infomation</a:t>
            </a:r>
            <a:r>
              <a:rPr lang="pl-PL" sz="1400"/>
              <a:t> </a:t>
            </a:r>
            <a:r>
              <a:rPr lang="pl-PL" sz="1400" err="1"/>
              <a:t>about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  <a:r>
              <a:rPr lang="pl-PL" sz="1400" err="1"/>
              <a:t>progress</a:t>
            </a:r>
            <a:endParaRPr lang="pl-PL" sz="1400"/>
          </a:p>
          <a:p>
            <a:r>
              <a:rPr lang="pl-PL" sz="1400" err="1"/>
              <a:t>Loading</a:t>
            </a:r>
            <a:r>
              <a:rPr lang="pl-PL" sz="1400"/>
              <a:t> and </a:t>
            </a:r>
            <a:r>
              <a:rPr lang="pl-PL" sz="1400" err="1"/>
              <a:t>unloading</a:t>
            </a:r>
            <a:r>
              <a:rPr lang="pl-PL" sz="1400"/>
              <a:t> </a:t>
            </a:r>
            <a:r>
              <a:rPr lang="pl-PL" sz="1400" err="1"/>
              <a:t>shcemes</a:t>
            </a:r>
            <a:r>
              <a:rPr lang="pl-PL" sz="1400"/>
              <a:t> – </a:t>
            </a:r>
            <a:r>
              <a:rPr lang="pl-PL" sz="1400" err="1"/>
              <a:t>control</a:t>
            </a:r>
            <a:r>
              <a:rPr lang="pl-PL" sz="1400"/>
              <a:t> list for the driver</a:t>
            </a:r>
          </a:p>
          <a:p>
            <a:endParaRPr lang="pl-PL" sz="1400"/>
          </a:p>
          <a:p>
            <a:pPr marL="0" indent="0">
              <a:buNone/>
            </a:pPr>
            <a:r>
              <a:rPr lang="pl-PL" sz="1400" b="1"/>
              <a:t>Presentation of data in the system:</a:t>
            </a:r>
          </a:p>
          <a:p>
            <a:r>
              <a:rPr lang="pl-PL" sz="1400" err="1"/>
              <a:t>Work</a:t>
            </a:r>
            <a:r>
              <a:rPr lang="pl-PL" sz="1400"/>
              <a:t> </a:t>
            </a:r>
            <a:r>
              <a:rPr lang="pl-PL" sz="1400" err="1"/>
              <a:t>progress</a:t>
            </a:r>
            <a:r>
              <a:rPr lang="pl-PL" sz="1400"/>
              <a:t> </a:t>
            </a:r>
            <a:r>
              <a:rPr lang="pl-PL" sz="1400" err="1"/>
              <a:t>visualisation</a:t>
            </a:r>
            <a:endParaRPr lang="pl-PL" sz="1400"/>
          </a:p>
          <a:p>
            <a:r>
              <a:rPr lang="pl-PL" sz="1400" err="1"/>
              <a:t>Reports</a:t>
            </a:r>
            <a:r>
              <a:rPr lang="pl-PL" sz="1400"/>
              <a:t> for the driver </a:t>
            </a:r>
            <a:r>
              <a:rPr lang="pl-PL" sz="1400" err="1"/>
              <a:t>about</a:t>
            </a:r>
            <a:r>
              <a:rPr lang="pl-PL" sz="1400"/>
              <a:t> the </a:t>
            </a:r>
            <a:r>
              <a:rPr lang="pl-PL" sz="1400" err="1"/>
              <a:t>loading</a:t>
            </a:r>
            <a:r>
              <a:rPr lang="pl-PL" sz="1400"/>
              <a:t> and </a:t>
            </a:r>
            <a:r>
              <a:rPr lang="pl-PL" sz="1400" err="1"/>
              <a:t>unloading</a:t>
            </a:r>
            <a:r>
              <a:rPr lang="pl-PL" sz="1400"/>
              <a:t> </a:t>
            </a:r>
            <a:r>
              <a:rPr lang="pl-PL" sz="1400" err="1"/>
              <a:t>stage</a:t>
            </a:r>
            <a:endParaRPr lang="pl-PL" sz="1400"/>
          </a:p>
        </p:txBody>
      </p:sp>
      <p:sp>
        <p:nvSpPr>
          <p:cNvPr id="6" name="PoleTekstowe 6">
            <a:extLst>
              <a:ext uri="{FF2B5EF4-FFF2-40B4-BE49-F238E27FC236}">
                <a16:creationId xmlns:a16="http://schemas.microsoft.com/office/drawing/2014/main" id="{A548CD0D-4451-4B7D-8942-1323E908CA03}"/>
              </a:ext>
            </a:extLst>
          </p:cNvPr>
          <p:cNvSpPr txBox="1"/>
          <p:nvPr/>
        </p:nvSpPr>
        <p:spPr>
          <a:xfrm>
            <a:off x="253999" y="725019"/>
            <a:ext cx="35034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WORK PROGRESS STATUSES.</a:t>
            </a:r>
          </a:p>
        </p:txBody>
      </p:sp>
    </p:spTree>
    <p:extLst>
      <p:ext uri="{BB962C8B-B14F-4D97-AF65-F5344CB8AC3E}">
        <p14:creationId xmlns:p14="http://schemas.microsoft.com/office/powerpoint/2010/main" val="430927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2. Exchange of </a:t>
            </a:r>
            <a:r>
              <a:rPr lang="pl-PL" sz="3200" err="1"/>
              <a:t>information</a:t>
            </a:r>
            <a:r>
              <a:rPr lang="pl-PL" sz="3200"/>
              <a:t> with the driver</a:t>
            </a: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5361" y="1694573"/>
            <a:ext cx="4513367" cy="4501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b="1" err="1"/>
              <a:t>Route</a:t>
            </a:r>
            <a:r>
              <a:rPr lang="pl-PL" sz="1400" b="1"/>
              <a:t> status in the system:</a:t>
            </a:r>
            <a:br>
              <a:rPr lang="pl-PL" sz="1400" b="1"/>
            </a:br>
            <a:endParaRPr lang="pl-PL" sz="1400" b="1"/>
          </a:p>
          <a:p>
            <a:r>
              <a:rPr lang="pl-PL" sz="1400"/>
              <a:t>New</a:t>
            </a:r>
          </a:p>
          <a:p>
            <a:r>
              <a:rPr lang="pl-PL" sz="1400" err="1"/>
              <a:t>Planned</a:t>
            </a:r>
            <a:endParaRPr lang="pl-PL" sz="1400"/>
          </a:p>
          <a:p>
            <a:pPr marL="0" indent="0">
              <a:buNone/>
            </a:pPr>
            <a:endParaRPr lang="pl-PL" sz="1400"/>
          </a:p>
          <a:p>
            <a:pPr marL="0" indent="0">
              <a:buNone/>
            </a:pPr>
            <a:r>
              <a:rPr lang="pl-PL" sz="1400" b="1"/>
              <a:t>Control of </a:t>
            </a:r>
            <a:r>
              <a:rPr lang="pl-PL" sz="1400" b="1" err="1"/>
              <a:t>information</a:t>
            </a:r>
            <a:r>
              <a:rPr lang="pl-PL" sz="1400" b="1"/>
              <a:t> </a:t>
            </a:r>
            <a:r>
              <a:rPr lang="pl-PL" sz="1400" b="1" err="1"/>
              <a:t>flow</a:t>
            </a:r>
            <a:r>
              <a:rPr lang="pl-PL" sz="1400" b="1"/>
              <a:t>:</a:t>
            </a:r>
          </a:p>
          <a:p>
            <a:r>
              <a:rPr lang="pl-PL" sz="1400" err="1"/>
              <a:t>Sent</a:t>
            </a:r>
            <a:endParaRPr lang="pl-PL" sz="1400"/>
          </a:p>
          <a:p>
            <a:r>
              <a:rPr lang="pl-PL" sz="1400" err="1"/>
              <a:t>Received</a:t>
            </a:r>
            <a:endParaRPr lang="pl-PL" sz="1400"/>
          </a:p>
          <a:p>
            <a:r>
              <a:rPr lang="pl-PL" sz="1400" err="1"/>
              <a:t>Confirmed</a:t>
            </a:r>
            <a:endParaRPr lang="pl-PL" sz="1400"/>
          </a:p>
          <a:p>
            <a:endParaRPr lang="pl-PL" sz="1400"/>
          </a:p>
          <a:p>
            <a:pPr marL="0" indent="0">
              <a:buNone/>
            </a:pPr>
            <a:r>
              <a:rPr lang="pl-PL" sz="1400" b="1"/>
              <a:t>Control of </a:t>
            </a:r>
            <a:r>
              <a:rPr lang="pl-PL" sz="1400" b="1" err="1"/>
              <a:t>route</a:t>
            </a:r>
            <a:r>
              <a:rPr lang="pl-PL" sz="1400" b="1"/>
              <a:t> </a:t>
            </a:r>
            <a:r>
              <a:rPr lang="pl-PL" sz="1400" b="1" err="1"/>
              <a:t>realisation</a:t>
            </a:r>
            <a:r>
              <a:rPr lang="pl-PL" sz="1400" b="1"/>
              <a:t>:</a:t>
            </a:r>
          </a:p>
          <a:p>
            <a:r>
              <a:rPr lang="pl-PL" sz="1400" err="1"/>
              <a:t>Route</a:t>
            </a:r>
            <a:r>
              <a:rPr lang="pl-PL" sz="1400"/>
              <a:t> start</a:t>
            </a:r>
          </a:p>
          <a:p>
            <a:r>
              <a:rPr lang="pl-PL" sz="1400" err="1"/>
              <a:t>Route</a:t>
            </a:r>
            <a:r>
              <a:rPr lang="pl-PL" sz="1400"/>
              <a:t> </a:t>
            </a:r>
            <a:r>
              <a:rPr lang="pl-PL" sz="1400" err="1"/>
              <a:t>finish</a:t>
            </a:r>
            <a:endParaRPr lang="pl-PL" sz="140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40" y="1286050"/>
            <a:ext cx="5552661" cy="37017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Strzałka w prawo 7"/>
          <p:cNvSpPr/>
          <p:nvPr/>
        </p:nvSpPr>
        <p:spPr>
          <a:xfrm flipH="1">
            <a:off x="3319296" y="3524951"/>
            <a:ext cx="1252705" cy="2880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>
                <a:solidFill>
                  <a:schemeClr val="tx1"/>
                </a:solidFill>
              </a:rPr>
              <a:t>on terminal</a:t>
            </a:r>
          </a:p>
        </p:txBody>
      </p:sp>
      <p:sp>
        <p:nvSpPr>
          <p:cNvPr id="9" name="Strzałka w prawo 8"/>
          <p:cNvSpPr/>
          <p:nvPr/>
        </p:nvSpPr>
        <p:spPr>
          <a:xfrm>
            <a:off x="3319296" y="3182912"/>
            <a:ext cx="1252705" cy="2880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err="1">
                <a:solidFill>
                  <a:schemeClr val="tx1"/>
                </a:solidFill>
              </a:rPr>
              <a:t>Communic</a:t>
            </a:r>
            <a:r>
              <a:rPr lang="pl-PL" sz="1000">
                <a:solidFill>
                  <a:schemeClr val="tx1"/>
                </a:solidFill>
              </a:rPr>
              <a:t>. </a:t>
            </a:r>
            <a:r>
              <a:rPr lang="pl-PL" sz="1000" err="1">
                <a:solidFill>
                  <a:schemeClr val="tx1"/>
                </a:solidFill>
              </a:rPr>
              <a:t>server</a:t>
            </a:r>
            <a:r>
              <a:rPr lang="pl-PL" sz="10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Strzałka w prawo 9"/>
          <p:cNvSpPr/>
          <p:nvPr/>
        </p:nvSpPr>
        <p:spPr>
          <a:xfrm flipH="1">
            <a:off x="3319296" y="3866987"/>
            <a:ext cx="1252705" cy="288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/>
              <a:t>by driver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3319296" y="2194763"/>
            <a:ext cx="1252705" cy="215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rostokąt zaokrąglony 12"/>
          <p:cNvSpPr/>
          <p:nvPr/>
        </p:nvSpPr>
        <p:spPr>
          <a:xfrm>
            <a:off x="3319296" y="2469140"/>
            <a:ext cx="1252705" cy="212573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3" name="Strzałka w prawo 12"/>
          <p:cNvSpPr/>
          <p:nvPr/>
        </p:nvSpPr>
        <p:spPr>
          <a:xfrm flipH="1">
            <a:off x="3319296" y="4457031"/>
            <a:ext cx="1252705" cy="288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/>
              <a:t>driver</a:t>
            </a:r>
          </a:p>
        </p:txBody>
      </p:sp>
      <p:sp>
        <p:nvSpPr>
          <p:cNvPr id="14" name="Strzałka w prawo 13"/>
          <p:cNvSpPr/>
          <p:nvPr/>
        </p:nvSpPr>
        <p:spPr>
          <a:xfrm flipH="1">
            <a:off x="3319296" y="4776384"/>
            <a:ext cx="1252705" cy="2880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/>
              <a:t>driver / </a:t>
            </a:r>
            <a:r>
              <a:rPr lang="pl-PL" sz="1000" err="1"/>
              <a:t>dispatcher</a:t>
            </a:r>
            <a:endParaRPr lang="pl-PL" sz="1000"/>
          </a:p>
        </p:txBody>
      </p:sp>
      <p:sp>
        <p:nvSpPr>
          <p:cNvPr id="15" name="PoleTekstowe 6">
            <a:extLst>
              <a:ext uri="{FF2B5EF4-FFF2-40B4-BE49-F238E27FC236}">
                <a16:creationId xmlns:a16="http://schemas.microsoft.com/office/drawing/2014/main" id="{ADBCE991-C7D8-4F1A-832C-19994A98A9F4}"/>
              </a:ext>
            </a:extLst>
          </p:cNvPr>
          <p:cNvSpPr txBox="1"/>
          <p:nvPr/>
        </p:nvSpPr>
        <p:spPr>
          <a:xfrm>
            <a:off x="253999" y="725019"/>
            <a:ext cx="23383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SENDING ROUTES.</a:t>
            </a:r>
          </a:p>
        </p:txBody>
      </p:sp>
    </p:spTree>
    <p:extLst>
      <p:ext uri="{BB962C8B-B14F-4D97-AF65-F5344CB8AC3E}">
        <p14:creationId xmlns:p14="http://schemas.microsoft.com/office/powerpoint/2010/main" val="4770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2. Exchange of </a:t>
            </a:r>
            <a:r>
              <a:rPr lang="pl-PL" sz="3200" err="1"/>
              <a:t>information</a:t>
            </a:r>
            <a:r>
              <a:rPr lang="pl-PL" sz="3200"/>
              <a:t> with the driver</a:t>
            </a: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5361" y="1694573"/>
            <a:ext cx="4513367" cy="45016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400" b="1" err="1"/>
              <a:t>Points</a:t>
            </a:r>
            <a:r>
              <a:rPr lang="pl-PL" sz="1400" b="1"/>
              <a:t> of </a:t>
            </a:r>
            <a:r>
              <a:rPr lang="pl-PL" sz="1400" b="1" err="1"/>
              <a:t>routes</a:t>
            </a:r>
            <a:r>
              <a:rPr lang="pl-PL" sz="1400" b="1"/>
              <a:t>:</a:t>
            </a:r>
            <a:br>
              <a:rPr lang="pl-PL" sz="1400" b="1"/>
            </a:br>
            <a:endParaRPr lang="pl-PL" sz="1400" b="1"/>
          </a:p>
          <a:p>
            <a:r>
              <a:rPr lang="pl-PL" sz="1400" err="1"/>
              <a:t>Loading</a:t>
            </a:r>
            <a:r>
              <a:rPr lang="pl-PL" sz="1400"/>
              <a:t> and </a:t>
            </a:r>
            <a:r>
              <a:rPr lang="pl-PL" sz="1400" err="1"/>
              <a:t>unloading</a:t>
            </a:r>
            <a:endParaRPr lang="pl-PL" sz="1400"/>
          </a:p>
          <a:p>
            <a:r>
              <a:rPr lang="pl-PL" sz="1400" err="1"/>
              <a:t>Deposits</a:t>
            </a:r>
            <a:endParaRPr lang="pl-PL" sz="1400"/>
          </a:p>
          <a:p>
            <a:r>
              <a:rPr lang="pl-PL" sz="1400" err="1"/>
              <a:t>Change</a:t>
            </a:r>
            <a:r>
              <a:rPr lang="pl-PL" sz="1400"/>
              <a:t> of </a:t>
            </a:r>
            <a:r>
              <a:rPr lang="pl-PL" sz="1400" err="1"/>
              <a:t>trailers</a:t>
            </a:r>
            <a:endParaRPr lang="pl-PL" sz="1400"/>
          </a:p>
          <a:p>
            <a:r>
              <a:rPr lang="pl-PL" sz="1400"/>
              <a:t>Tank car </a:t>
            </a:r>
            <a:r>
              <a:rPr lang="pl-PL" sz="1400" err="1"/>
              <a:t>washer</a:t>
            </a:r>
            <a:r>
              <a:rPr lang="pl-PL" sz="1400"/>
              <a:t> </a:t>
            </a:r>
          </a:p>
          <a:p>
            <a:r>
              <a:rPr lang="pl-PL" sz="1400"/>
              <a:t>Car Park</a:t>
            </a:r>
          </a:p>
          <a:p>
            <a:r>
              <a:rPr lang="pl-PL" sz="1400"/>
              <a:t>Petrol </a:t>
            </a:r>
            <a:r>
              <a:rPr lang="pl-PL" sz="1400" err="1"/>
              <a:t>station</a:t>
            </a:r>
            <a:endParaRPr lang="pl-PL" sz="1400"/>
          </a:p>
          <a:p>
            <a:pPr marL="0" indent="0">
              <a:buNone/>
            </a:pPr>
            <a:endParaRPr lang="pl-PL" sz="1400"/>
          </a:p>
          <a:p>
            <a:pPr marL="0" indent="0">
              <a:buNone/>
            </a:pPr>
            <a:r>
              <a:rPr lang="pl-PL" sz="1400" b="1"/>
              <a:t>Report of </a:t>
            </a:r>
            <a:r>
              <a:rPr lang="pl-PL" sz="1400" b="1" err="1"/>
              <a:t>loading</a:t>
            </a:r>
            <a:r>
              <a:rPr lang="pl-PL" sz="1400" b="1"/>
              <a:t> status:</a:t>
            </a:r>
          </a:p>
          <a:p>
            <a:r>
              <a:rPr lang="pl-PL" sz="1400" err="1"/>
              <a:t>Loading</a:t>
            </a:r>
            <a:r>
              <a:rPr lang="pl-PL" sz="1400"/>
              <a:t> start</a:t>
            </a:r>
          </a:p>
          <a:p>
            <a:r>
              <a:rPr lang="pl-PL" sz="1400" err="1"/>
              <a:t>Loading</a:t>
            </a:r>
            <a:r>
              <a:rPr lang="pl-PL" sz="1400"/>
              <a:t> </a:t>
            </a:r>
            <a:r>
              <a:rPr lang="pl-PL" sz="1400" err="1"/>
              <a:t>finish</a:t>
            </a:r>
            <a:endParaRPr lang="pl-PL" sz="1400"/>
          </a:p>
          <a:p>
            <a:endParaRPr lang="pl-PL" sz="1400"/>
          </a:p>
          <a:p>
            <a:pPr marL="0" indent="0">
              <a:buNone/>
            </a:pPr>
            <a:r>
              <a:rPr lang="pl-PL" sz="1400" b="1" err="1"/>
              <a:t>Check</a:t>
            </a:r>
            <a:endParaRPr lang="pl-PL" sz="1400" b="1"/>
          </a:p>
          <a:p>
            <a:r>
              <a:rPr lang="pl-PL" sz="1400" err="1"/>
              <a:t>Route</a:t>
            </a:r>
            <a:r>
              <a:rPr lang="pl-PL" sz="1400"/>
              <a:t> start</a:t>
            </a:r>
          </a:p>
          <a:p>
            <a:r>
              <a:rPr lang="pl-PL" sz="1400" err="1"/>
              <a:t>Route</a:t>
            </a:r>
            <a:r>
              <a:rPr lang="pl-PL" sz="1400"/>
              <a:t> </a:t>
            </a:r>
            <a:r>
              <a:rPr lang="pl-PL" sz="1400" err="1"/>
              <a:t>realisation</a:t>
            </a:r>
            <a:endParaRPr lang="pl-PL" sz="140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029E601-BF8E-4147-AC29-60DD3DE53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649" y="1625634"/>
            <a:ext cx="3375000" cy="210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94907A1-D312-47C5-A92E-29D18F2FC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716" y="1625634"/>
            <a:ext cx="3375000" cy="210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4935267-CBE6-4975-8B6C-E72803E13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649" y="4086890"/>
            <a:ext cx="3375000" cy="210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EBD6F8E-79E2-4043-AB5C-6A75EB1FA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216" y="4086890"/>
            <a:ext cx="3600000" cy="2109375"/>
          </a:xfrm>
          <a:prstGeom prst="rect">
            <a:avLst/>
          </a:prstGeom>
          <a:effectLst>
            <a:outerShdw blurRad="279400" dist="38100" dir="2700000" sx="105000" sy="105000" algn="tl" rotWithShape="0">
              <a:prstClr val="black">
                <a:alpha val="27000"/>
              </a:prstClr>
            </a:outerShdw>
          </a:effec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" y="901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10" name="PoleTekstowe 6">
            <a:extLst>
              <a:ext uri="{FF2B5EF4-FFF2-40B4-BE49-F238E27FC236}">
                <a16:creationId xmlns:a16="http://schemas.microsoft.com/office/drawing/2014/main" id="{F3DF5436-22A3-401B-B130-689A7D3D7AEA}"/>
              </a:ext>
            </a:extLst>
          </p:cNvPr>
          <p:cNvSpPr txBox="1"/>
          <p:nvPr/>
        </p:nvSpPr>
        <p:spPr>
          <a:xfrm>
            <a:off x="253999" y="725019"/>
            <a:ext cx="70313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INFORMATION ABOUT LOADING/UNLOADINGAND POINTS</a:t>
            </a:r>
          </a:p>
        </p:txBody>
      </p:sp>
    </p:spTree>
    <p:extLst>
      <p:ext uri="{BB962C8B-B14F-4D97-AF65-F5344CB8AC3E}">
        <p14:creationId xmlns:p14="http://schemas.microsoft.com/office/powerpoint/2010/main" val="87274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2. Exchange of </a:t>
            </a:r>
            <a:r>
              <a:rPr lang="pl-PL" sz="3200" err="1"/>
              <a:t>information</a:t>
            </a:r>
            <a:r>
              <a:rPr lang="pl-PL" sz="3200"/>
              <a:t> with the driver</a:t>
            </a: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5361" y="1485852"/>
            <a:ext cx="7712827" cy="4501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err="1"/>
              <a:t>Customers</a:t>
            </a:r>
            <a:r>
              <a:rPr lang="pl-PL" sz="1400"/>
              <a:t> </a:t>
            </a:r>
            <a:r>
              <a:rPr lang="pl-PL" sz="1400" err="1"/>
              <a:t>can</a:t>
            </a:r>
            <a:r>
              <a:rPr lang="pl-PL" sz="1400"/>
              <a:t> </a:t>
            </a:r>
            <a:r>
              <a:rPr lang="pl-PL" sz="1400" err="1"/>
              <a:t>illustrate</a:t>
            </a:r>
            <a:r>
              <a:rPr lang="pl-PL" sz="1400"/>
              <a:t> </a:t>
            </a:r>
            <a:r>
              <a:rPr lang="pl-PL" sz="1400" err="1"/>
              <a:t>their</a:t>
            </a:r>
            <a:r>
              <a:rPr lang="pl-PL" sz="1400"/>
              <a:t> real-life </a:t>
            </a:r>
            <a:r>
              <a:rPr lang="pl-PL" sz="1400" err="1"/>
              <a:t>procedure</a:t>
            </a:r>
            <a:r>
              <a:rPr lang="pl-PL" sz="1400"/>
              <a:t> on the mobile </a:t>
            </a:r>
            <a:r>
              <a:rPr lang="pl-PL" sz="1400" err="1"/>
              <a:t>terminals</a:t>
            </a:r>
            <a:r>
              <a:rPr lang="pl-PL" sz="1400"/>
              <a:t> with </a:t>
            </a:r>
            <a:r>
              <a:rPr lang="pl-PL" sz="1400" err="1"/>
              <a:t>dedicated</a:t>
            </a:r>
            <a:r>
              <a:rPr lang="pl-PL" sz="1400"/>
              <a:t> </a:t>
            </a:r>
            <a:r>
              <a:rPr lang="pl-PL" sz="1400" err="1"/>
              <a:t>scenarios</a:t>
            </a:r>
            <a:r>
              <a:rPr lang="pl-PL" sz="1400"/>
              <a:t>.</a:t>
            </a:r>
            <a:br>
              <a:rPr lang="pl-PL" sz="1400"/>
            </a:br>
            <a:r>
              <a:rPr lang="pl-PL" sz="1400" err="1"/>
              <a:t>Check</a:t>
            </a:r>
            <a:r>
              <a:rPr lang="pl-PL" sz="1400"/>
              <a:t> out </a:t>
            </a:r>
            <a:r>
              <a:rPr lang="pl-PL" sz="1400" err="1"/>
              <a:t>below</a:t>
            </a:r>
            <a:r>
              <a:rPr lang="pl-PL" sz="1400"/>
              <a:t> </a:t>
            </a:r>
            <a:r>
              <a:rPr lang="pl-PL" sz="1400" err="1"/>
              <a:t>sone</a:t>
            </a:r>
            <a:r>
              <a:rPr lang="pl-PL" sz="1400"/>
              <a:t> </a:t>
            </a:r>
            <a:r>
              <a:rPr lang="pl-PL" sz="1400" err="1"/>
              <a:t>examples</a:t>
            </a:r>
            <a:r>
              <a:rPr lang="pl-PL" sz="1400"/>
              <a:t> of the </a:t>
            </a:r>
            <a:r>
              <a:rPr lang="pl-PL" sz="1400" err="1"/>
              <a:t>behaviour</a:t>
            </a:r>
            <a:r>
              <a:rPr lang="pl-PL" sz="1400"/>
              <a:t> </a:t>
            </a:r>
            <a:r>
              <a:rPr lang="pl-PL" sz="1400" err="1"/>
              <a:t>pattern</a:t>
            </a:r>
            <a:r>
              <a:rPr lang="pl-PL" sz="1400"/>
              <a:t>. </a:t>
            </a:r>
          </a:p>
        </p:txBody>
      </p:sp>
      <p:pic>
        <p:nvPicPr>
          <p:cNvPr id="21" name="Picture 4" descr="C:\Users\AST\Desktop\Nexus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6" y="1831155"/>
            <a:ext cx="5851884" cy="494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ole tekstowe 5"/>
          <p:cNvSpPr txBox="1"/>
          <p:nvPr/>
        </p:nvSpPr>
        <p:spPr>
          <a:xfrm>
            <a:off x="1439997" y="2868003"/>
            <a:ext cx="3388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err="1"/>
              <a:t>What</a:t>
            </a:r>
            <a:r>
              <a:rPr lang="pl-PL" sz="1600"/>
              <a:t> </a:t>
            </a:r>
            <a:r>
              <a:rPr lang="pl-PL" sz="1600" err="1"/>
              <a:t>kind</a:t>
            </a:r>
            <a:r>
              <a:rPr lang="pl-PL" sz="1600"/>
              <a:t> of </a:t>
            </a:r>
            <a:r>
              <a:rPr lang="pl-PL" sz="1600" err="1"/>
              <a:t>documents</a:t>
            </a:r>
            <a:r>
              <a:rPr lang="pl-PL" sz="1600"/>
              <a:t> do </a:t>
            </a:r>
            <a:r>
              <a:rPr lang="pl-PL" sz="1600" err="1"/>
              <a:t>you</a:t>
            </a:r>
            <a:r>
              <a:rPr lang="pl-PL" sz="1600"/>
              <a:t> </a:t>
            </a:r>
            <a:r>
              <a:rPr lang="pl-PL" sz="1600" err="1"/>
              <a:t>have</a:t>
            </a:r>
            <a:r>
              <a:rPr lang="pl-PL" sz="1600"/>
              <a:t>?</a:t>
            </a:r>
          </a:p>
        </p:txBody>
      </p:sp>
      <p:sp>
        <p:nvSpPr>
          <p:cNvPr id="23" name="Prostokąt zaokrąglony 16"/>
          <p:cNvSpPr/>
          <p:nvPr/>
        </p:nvSpPr>
        <p:spPr>
          <a:xfrm>
            <a:off x="1092252" y="3650394"/>
            <a:ext cx="1440160" cy="2920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00" b="1"/>
              <a:t>FREIGHTBRIEF</a:t>
            </a:r>
          </a:p>
        </p:txBody>
      </p:sp>
      <p:sp>
        <p:nvSpPr>
          <p:cNvPr id="24" name="Prostokąt zaokrąglony 17"/>
          <p:cNvSpPr/>
          <p:nvPr/>
        </p:nvSpPr>
        <p:spPr>
          <a:xfrm>
            <a:off x="1092252" y="4054438"/>
            <a:ext cx="1440160" cy="2920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00" b="1"/>
              <a:t>LIEFBRIER</a:t>
            </a:r>
          </a:p>
        </p:txBody>
      </p:sp>
      <p:sp>
        <p:nvSpPr>
          <p:cNvPr id="25" name="Prostokąt zaokrąglony 18"/>
          <p:cNvSpPr/>
          <p:nvPr/>
        </p:nvSpPr>
        <p:spPr>
          <a:xfrm>
            <a:off x="1092252" y="4458482"/>
            <a:ext cx="1440160" cy="2920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00" b="1"/>
              <a:t>W/Z</a:t>
            </a:r>
          </a:p>
        </p:txBody>
      </p:sp>
      <p:sp>
        <p:nvSpPr>
          <p:cNvPr id="26" name="Prostokąt zaokrąglony 19"/>
          <p:cNvSpPr/>
          <p:nvPr/>
        </p:nvSpPr>
        <p:spPr>
          <a:xfrm>
            <a:off x="1092252" y="4862526"/>
            <a:ext cx="1440160" cy="2920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00" b="1"/>
              <a:t>VAT INVOICE</a:t>
            </a:r>
          </a:p>
        </p:txBody>
      </p:sp>
      <p:sp>
        <p:nvSpPr>
          <p:cNvPr id="27" name="Prostokąt zaokrąglony 20"/>
          <p:cNvSpPr/>
          <p:nvPr/>
        </p:nvSpPr>
        <p:spPr>
          <a:xfrm>
            <a:off x="1092252" y="5266569"/>
            <a:ext cx="1440160" cy="2920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00" b="1"/>
              <a:t>CUSTOMS</a:t>
            </a:r>
          </a:p>
        </p:txBody>
      </p:sp>
      <p:sp>
        <p:nvSpPr>
          <p:cNvPr id="28" name="Prostokąt zaokrąglony 11"/>
          <p:cNvSpPr/>
          <p:nvPr/>
        </p:nvSpPr>
        <p:spPr>
          <a:xfrm>
            <a:off x="3539164" y="3650394"/>
            <a:ext cx="1440160" cy="2920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00" b="1"/>
              <a:t>ENTER REG. NO.</a:t>
            </a:r>
          </a:p>
        </p:txBody>
      </p:sp>
      <p:sp>
        <p:nvSpPr>
          <p:cNvPr id="29" name="Prostokąt zaokrąglony 12"/>
          <p:cNvSpPr/>
          <p:nvPr/>
        </p:nvSpPr>
        <p:spPr>
          <a:xfrm>
            <a:off x="3540524" y="4054438"/>
            <a:ext cx="1440160" cy="2920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00" b="1"/>
              <a:t>CREATE CMR</a:t>
            </a:r>
          </a:p>
        </p:txBody>
      </p:sp>
      <p:sp>
        <p:nvSpPr>
          <p:cNvPr id="30" name="Prostokąt zaokrąglony 13"/>
          <p:cNvSpPr/>
          <p:nvPr/>
        </p:nvSpPr>
        <p:spPr>
          <a:xfrm>
            <a:off x="3540524" y="4458482"/>
            <a:ext cx="1440160" cy="2920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00" b="1"/>
              <a:t>CREATE CMR</a:t>
            </a:r>
          </a:p>
        </p:txBody>
      </p:sp>
      <p:sp>
        <p:nvSpPr>
          <p:cNvPr id="31" name="Strzałka w prawo 30"/>
          <p:cNvSpPr/>
          <p:nvPr/>
        </p:nvSpPr>
        <p:spPr>
          <a:xfrm>
            <a:off x="2853255" y="3666361"/>
            <a:ext cx="461595" cy="26009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32" name="Strzałka w prawo 31"/>
          <p:cNvSpPr/>
          <p:nvPr/>
        </p:nvSpPr>
        <p:spPr>
          <a:xfrm>
            <a:off x="2853256" y="4070405"/>
            <a:ext cx="461595" cy="26009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33" name="Strzałka w prawo 32"/>
          <p:cNvSpPr/>
          <p:nvPr/>
        </p:nvSpPr>
        <p:spPr>
          <a:xfrm>
            <a:off x="2853257" y="4474449"/>
            <a:ext cx="461595" cy="26009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34" name="Prostokąt zaokrąglony 25"/>
          <p:cNvSpPr/>
          <p:nvPr/>
        </p:nvSpPr>
        <p:spPr>
          <a:xfrm>
            <a:off x="1092252" y="3246350"/>
            <a:ext cx="1440160" cy="2920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00" b="1"/>
              <a:t>CMR</a:t>
            </a:r>
          </a:p>
        </p:txBody>
      </p:sp>
      <p:pic>
        <p:nvPicPr>
          <p:cNvPr id="35" name="Picture 4" descr="C:\Users\AST\Desktop\Nexus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11" y="1831155"/>
            <a:ext cx="5851884" cy="494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ole tekstowe 10"/>
          <p:cNvSpPr txBox="1"/>
          <p:nvPr/>
        </p:nvSpPr>
        <p:spPr>
          <a:xfrm>
            <a:off x="8404625" y="2856139"/>
            <a:ext cx="1730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err="1"/>
              <a:t>Is</a:t>
            </a:r>
            <a:r>
              <a:rPr lang="pl-PL" sz="1600"/>
              <a:t> cargo </a:t>
            </a:r>
            <a:r>
              <a:rPr lang="pl-PL" sz="1600" err="1"/>
              <a:t>damaged</a:t>
            </a:r>
            <a:r>
              <a:rPr lang="pl-PL" sz="1600"/>
              <a:t>?</a:t>
            </a:r>
          </a:p>
        </p:txBody>
      </p:sp>
      <p:sp>
        <p:nvSpPr>
          <p:cNvPr id="37" name="Prostokąt zaokrąglony 6"/>
          <p:cNvSpPr/>
          <p:nvPr/>
        </p:nvSpPr>
        <p:spPr>
          <a:xfrm>
            <a:off x="7263919" y="3390366"/>
            <a:ext cx="1440160" cy="432571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/>
              <a:t>DAMAGE PROTOCOLE?</a:t>
            </a:r>
          </a:p>
        </p:txBody>
      </p:sp>
      <p:sp>
        <p:nvSpPr>
          <p:cNvPr id="38" name="Prostokąt zaokrąglony 7"/>
          <p:cNvSpPr/>
          <p:nvPr/>
        </p:nvSpPr>
        <p:spPr>
          <a:xfrm>
            <a:off x="9712191" y="3390366"/>
            <a:ext cx="694560" cy="432571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/>
              <a:t>YES</a:t>
            </a:r>
          </a:p>
        </p:txBody>
      </p:sp>
      <p:sp>
        <p:nvSpPr>
          <p:cNvPr id="39" name="Strzałka w prawo 38"/>
          <p:cNvSpPr/>
          <p:nvPr/>
        </p:nvSpPr>
        <p:spPr>
          <a:xfrm>
            <a:off x="9024921" y="3476605"/>
            <a:ext cx="461595" cy="26009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40" name="Prostokąt zaokrąglony 9"/>
          <p:cNvSpPr/>
          <p:nvPr/>
        </p:nvSpPr>
        <p:spPr>
          <a:xfrm>
            <a:off x="10467840" y="3390366"/>
            <a:ext cx="694560" cy="432571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/>
              <a:t>NO</a:t>
            </a:r>
          </a:p>
        </p:txBody>
      </p:sp>
      <p:sp>
        <p:nvSpPr>
          <p:cNvPr id="41" name="Prostokąt zaokrąglony 11"/>
          <p:cNvSpPr/>
          <p:nvPr/>
        </p:nvSpPr>
        <p:spPr>
          <a:xfrm>
            <a:off x="9352151" y="4502486"/>
            <a:ext cx="1440160" cy="692075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/>
              <a:t>PHOTO EVIDENCE </a:t>
            </a:r>
            <a:br>
              <a:rPr lang="pl-PL" sz="1500" b="1"/>
            </a:br>
            <a:r>
              <a:rPr lang="pl-PL" sz="1500" b="1"/>
              <a:t>IS A MUST</a:t>
            </a:r>
          </a:p>
        </p:txBody>
      </p:sp>
      <p:sp>
        <p:nvSpPr>
          <p:cNvPr id="42" name="Strzałka w prawo 41"/>
          <p:cNvSpPr/>
          <p:nvPr/>
        </p:nvSpPr>
        <p:spPr>
          <a:xfrm rot="5400000">
            <a:off x="9828673" y="4023703"/>
            <a:ext cx="461595" cy="26009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43" name="Picture 4" descr="C:\Users\AST\Desktop\Nexus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17" y="1831155"/>
            <a:ext cx="5851884" cy="494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pole tekstowe 10"/>
          <p:cNvSpPr txBox="1"/>
          <p:nvPr/>
        </p:nvSpPr>
        <p:spPr>
          <a:xfrm>
            <a:off x="8400931" y="2856139"/>
            <a:ext cx="1730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err="1"/>
              <a:t>Is</a:t>
            </a:r>
            <a:r>
              <a:rPr lang="pl-PL" sz="1600"/>
              <a:t> cargo </a:t>
            </a:r>
            <a:r>
              <a:rPr lang="pl-PL" sz="1600" err="1"/>
              <a:t>damaged</a:t>
            </a:r>
            <a:r>
              <a:rPr lang="pl-PL" sz="1600"/>
              <a:t>?</a:t>
            </a:r>
          </a:p>
        </p:txBody>
      </p:sp>
      <p:sp>
        <p:nvSpPr>
          <p:cNvPr id="45" name="Prostokąt zaokrąglony 6"/>
          <p:cNvSpPr/>
          <p:nvPr/>
        </p:nvSpPr>
        <p:spPr>
          <a:xfrm>
            <a:off x="7260223" y="3390366"/>
            <a:ext cx="1440160" cy="432571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00" b="1"/>
              <a:t>DAMAGE PROTOCOLE?</a:t>
            </a:r>
          </a:p>
        </p:txBody>
      </p:sp>
      <p:sp>
        <p:nvSpPr>
          <p:cNvPr id="46" name="Prostokąt zaokrąglony 7"/>
          <p:cNvSpPr/>
          <p:nvPr/>
        </p:nvSpPr>
        <p:spPr>
          <a:xfrm>
            <a:off x="9708495" y="3390366"/>
            <a:ext cx="694560" cy="432571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00" b="1"/>
              <a:t>YES</a:t>
            </a:r>
          </a:p>
        </p:txBody>
      </p:sp>
      <p:sp>
        <p:nvSpPr>
          <p:cNvPr id="47" name="Strzałka w prawo 46"/>
          <p:cNvSpPr/>
          <p:nvPr/>
        </p:nvSpPr>
        <p:spPr>
          <a:xfrm>
            <a:off x="9021225" y="3476605"/>
            <a:ext cx="461595" cy="26009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48" name="Prostokąt zaokrąglony 9"/>
          <p:cNvSpPr/>
          <p:nvPr/>
        </p:nvSpPr>
        <p:spPr>
          <a:xfrm>
            <a:off x="10464145" y="3390366"/>
            <a:ext cx="694560" cy="432571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00" b="1"/>
              <a:t>NO</a:t>
            </a:r>
          </a:p>
        </p:txBody>
      </p:sp>
      <p:sp>
        <p:nvSpPr>
          <p:cNvPr id="49" name="Prostokąt zaokrąglony 11"/>
          <p:cNvSpPr/>
          <p:nvPr/>
        </p:nvSpPr>
        <p:spPr>
          <a:xfrm>
            <a:off x="9348455" y="4502486"/>
            <a:ext cx="1440160" cy="692075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00" b="1"/>
              <a:t>PHOTO EVIDENCE </a:t>
            </a:r>
            <a:br>
              <a:rPr lang="pl-PL" sz="1300" b="1"/>
            </a:br>
            <a:r>
              <a:rPr lang="pl-PL" sz="1300" b="1"/>
              <a:t>IS A MUST</a:t>
            </a:r>
          </a:p>
        </p:txBody>
      </p:sp>
      <p:sp>
        <p:nvSpPr>
          <p:cNvPr id="50" name="Strzałka w prawo 49"/>
          <p:cNvSpPr/>
          <p:nvPr/>
        </p:nvSpPr>
        <p:spPr>
          <a:xfrm rot="5400000">
            <a:off x="9824979" y="4023703"/>
            <a:ext cx="461595" cy="26009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51" name="PoleTekstowe 6">
            <a:extLst>
              <a:ext uri="{FF2B5EF4-FFF2-40B4-BE49-F238E27FC236}">
                <a16:creationId xmlns:a16="http://schemas.microsoft.com/office/drawing/2014/main" id="{E408B949-529E-4549-8D41-F76BD357E17E}"/>
              </a:ext>
            </a:extLst>
          </p:cNvPr>
          <p:cNvSpPr txBox="1"/>
          <p:nvPr/>
        </p:nvSpPr>
        <p:spPr>
          <a:xfrm>
            <a:off x="253999" y="725019"/>
            <a:ext cx="2985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INDIVIDUAL SCENARIOS</a:t>
            </a:r>
          </a:p>
        </p:txBody>
      </p:sp>
    </p:spTree>
    <p:extLst>
      <p:ext uri="{BB962C8B-B14F-4D97-AF65-F5344CB8AC3E}">
        <p14:creationId xmlns:p14="http://schemas.microsoft.com/office/powerpoint/2010/main" val="37428147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567" y="929989"/>
            <a:ext cx="3569955" cy="23799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335359" y="1694573"/>
            <a:ext cx="5404044" cy="4501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pl-PL" sz="1400" err="1"/>
              <a:t>Chronological</a:t>
            </a:r>
            <a:r>
              <a:rPr lang="pl-PL" sz="1400"/>
              <a:t> </a:t>
            </a:r>
            <a:r>
              <a:rPr lang="pl-PL" sz="1400" err="1"/>
              <a:t>preview</a:t>
            </a:r>
            <a:r>
              <a:rPr lang="pl-PL" sz="1400"/>
              <a:t> of </a:t>
            </a:r>
            <a:r>
              <a:rPr lang="pl-PL" sz="1400" err="1"/>
              <a:t>all</a:t>
            </a:r>
            <a:r>
              <a:rPr lang="pl-PL" sz="1400"/>
              <a:t> </a:t>
            </a:r>
            <a:r>
              <a:rPr lang="pl-PL" sz="1400" err="1"/>
              <a:t>scanned</a:t>
            </a:r>
            <a:r>
              <a:rPr lang="pl-PL" sz="1400"/>
              <a:t> </a:t>
            </a:r>
            <a:r>
              <a:rPr lang="pl-PL" sz="1400" err="1"/>
              <a:t>documents</a:t>
            </a:r>
            <a:r>
              <a:rPr lang="pl-PL" sz="1400"/>
              <a:t> </a:t>
            </a:r>
            <a:r>
              <a:rPr lang="pl-PL" sz="1400" err="1"/>
              <a:t>concerning</a:t>
            </a:r>
            <a:r>
              <a:rPr lang="pl-PL" sz="1400"/>
              <a:t> the order:  </a:t>
            </a:r>
          </a:p>
          <a:p>
            <a:pPr lvl="1"/>
            <a:r>
              <a:rPr lang="pl-PL" sz="1400"/>
              <a:t>Order </a:t>
            </a:r>
            <a:r>
              <a:rPr lang="pl-PL" sz="1400" err="1"/>
              <a:t>scan</a:t>
            </a:r>
            <a:endParaRPr lang="pl-PL" sz="1400"/>
          </a:p>
          <a:p>
            <a:pPr lvl="1"/>
            <a:r>
              <a:rPr lang="pl-PL" sz="1400" err="1"/>
              <a:t>Scans</a:t>
            </a:r>
            <a:r>
              <a:rPr lang="pl-PL" sz="1400"/>
              <a:t> / </a:t>
            </a:r>
            <a:r>
              <a:rPr lang="pl-PL" sz="1400" err="1"/>
              <a:t>Photos</a:t>
            </a:r>
            <a:r>
              <a:rPr lang="pl-PL" sz="1400"/>
              <a:t> from mobile </a:t>
            </a:r>
            <a:r>
              <a:rPr lang="pl-PL" sz="1400" err="1"/>
              <a:t>app</a:t>
            </a:r>
            <a:r>
              <a:rPr lang="pl-PL" sz="1400"/>
              <a:t> for the driver</a:t>
            </a:r>
          </a:p>
          <a:p>
            <a:pPr lvl="1"/>
            <a:endParaRPr lang="pl-PL" sz="1400"/>
          </a:p>
          <a:p>
            <a:r>
              <a:rPr lang="pl-PL" sz="1400" err="1"/>
              <a:t>Documents</a:t>
            </a:r>
            <a:r>
              <a:rPr lang="pl-PL" sz="1400"/>
              <a:t> in the system </a:t>
            </a:r>
            <a:r>
              <a:rPr lang="pl-PL" sz="1400" err="1"/>
              <a:t>strictly</a:t>
            </a:r>
            <a:r>
              <a:rPr lang="pl-PL" sz="1400"/>
              <a:t> </a:t>
            </a:r>
            <a:r>
              <a:rPr lang="pl-PL" sz="1400" err="1"/>
              <a:t>linked</a:t>
            </a:r>
            <a:r>
              <a:rPr lang="pl-PL" sz="1400"/>
              <a:t> with the order</a:t>
            </a:r>
          </a:p>
          <a:p>
            <a:pPr marL="0" indent="0">
              <a:buNone/>
            </a:pPr>
            <a:endParaRPr lang="pl-PL" sz="1400"/>
          </a:p>
          <a:p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Average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number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documents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for the order– 6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pieces</a:t>
            </a:r>
            <a:endParaRPr lang="pl-PL" sz="1400">
              <a:solidFill>
                <a:schemeClr val="bg2">
                  <a:lumMod val="50000"/>
                </a:schemeClr>
              </a:solidFill>
            </a:endParaRPr>
          </a:p>
          <a:p>
            <a:endParaRPr lang="pl-PL" sz="14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Maintenance of a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disk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space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for the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customer</a:t>
            </a:r>
            <a:endParaRPr lang="pl-PL" sz="1400">
              <a:solidFill>
                <a:schemeClr val="bg2">
                  <a:lumMod val="50000"/>
                </a:schemeClr>
              </a:solidFill>
            </a:endParaRPr>
          </a:p>
          <a:p>
            <a:endParaRPr lang="pl-PL" sz="14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Interface for the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customer’s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server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32999"/>
          <a:stretch/>
        </p:blipFill>
        <p:spPr>
          <a:xfrm>
            <a:off x="5269393" y="2125234"/>
            <a:ext cx="5114611" cy="325695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556" y="3053453"/>
            <a:ext cx="6011345" cy="1783931"/>
          </a:xfrm>
          <a:prstGeom prst="rect">
            <a:avLst/>
          </a:prstGeom>
        </p:spPr>
      </p:pic>
      <p:cxnSp>
        <p:nvCxnSpPr>
          <p:cNvPr id="21" name="Łącznik prosty ze strzałką 17"/>
          <p:cNvCxnSpPr/>
          <p:nvPr/>
        </p:nvCxnSpPr>
        <p:spPr>
          <a:xfrm rot="5400000">
            <a:off x="9746134" y="2162279"/>
            <a:ext cx="909553" cy="573836"/>
          </a:xfrm>
          <a:prstGeom prst="curvedConnector3">
            <a:avLst>
              <a:gd name="adj1" fmla="val -15181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193781" y="4046098"/>
            <a:ext cx="2814759" cy="203037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4424C50-64D9-E845-B7B7-543E166E7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2. Exchange of </a:t>
            </a:r>
            <a:r>
              <a:rPr lang="pl-PL" sz="3200" err="1"/>
              <a:t>information</a:t>
            </a:r>
            <a:r>
              <a:rPr lang="pl-PL" sz="3200"/>
              <a:t> with the driver</a:t>
            </a:r>
          </a:p>
        </p:txBody>
      </p:sp>
      <p:sp>
        <p:nvSpPr>
          <p:cNvPr id="12" name="PoleTekstowe 6">
            <a:extLst>
              <a:ext uri="{FF2B5EF4-FFF2-40B4-BE49-F238E27FC236}">
                <a16:creationId xmlns:a16="http://schemas.microsoft.com/office/drawing/2014/main" id="{C05B2B78-4F09-45D0-A418-34A375D2BD0B}"/>
              </a:ext>
            </a:extLst>
          </p:cNvPr>
          <p:cNvSpPr txBox="1"/>
          <p:nvPr/>
        </p:nvSpPr>
        <p:spPr>
          <a:xfrm>
            <a:off x="253999" y="725019"/>
            <a:ext cx="48578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DOCUMENTS ASSIGNED TO THE ORDER.</a:t>
            </a:r>
          </a:p>
        </p:txBody>
      </p:sp>
    </p:spTree>
    <p:extLst>
      <p:ext uri="{BB962C8B-B14F-4D97-AF65-F5344CB8AC3E}">
        <p14:creationId xmlns:p14="http://schemas.microsoft.com/office/powerpoint/2010/main" val="295033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2. Exchange of </a:t>
            </a:r>
            <a:r>
              <a:rPr lang="pl-PL" sz="3200" err="1"/>
              <a:t>information</a:t>
            </a:r>
            <a:r>
              <a:rPr lang="pl-PL" sz="3200"/>
              <a:t> with the driver</a:t>
            </a:r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335362" y="1698893"/>
            <a:ext cx="2962023" cy="4501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err="1"/>
              <a:t>Users</a:t>
            </a:r>
            <a:r>
              <a:rPr lang="pl-PL" sz="1400"/>
              <a:t> </a:t>
            </a:r>
            <a:r>
              <a:rPr lang="pl-PL" sz="1400" err="1"/>
              <a:t>can</a:t>
            </a:r>
            <a:r>
              <a:rPr lang="pl-PL" sz="1400"/>
              <a:t> </a:t>
            </a:r>
            <a:r>
              <a:rPr lang="pl-PL" sz="1400" err="1"/>
              <a:t>automatically</a:t>
            </a:r>
            <a:r>
              <a:rPr lang="pl-PL" sz="1400"/>
              <a:t> </a:t>
            </a:r>
            <a:r>
              <a:rPr lang="pl-PL" sz="1400" err="1"/>
              <a:t>compare</a:t>
            </a:r>
            <a:r>
              <a:rPr lang="pl-PL" sz="1400"/>
              <a:t> </a:t>
            </a:r>
            <a:r>
              <a:rPr lang="pl-PL" sz="1400" err="1"/>
              <a:t>planned</a:t>
            </a:r>
            <a:r>
              <a:rPr lang="pl-PL" sz="1400"/>
              <a:t> </a:t>
            </a:r>
            <a:r>
              <a:rPr lang="pl-PL" sz="1400" err="1"/>
              <a:t>route</a:t>
            </a:r>
            <a:r>
              <a:rPr lang="pl-PL" sz="1400"/>
              <a:t> and </a:t>
            </a:r>
            <a:r>
              <a:rPr lang="pl-PL" sz="1400" err="1"/>
              <a:t>its</a:t>
            </a:r>
            <a:r>
              <a:rPr lang="pl-PL" sz="1400"/>
              <a:t> </a:t>
            </a:r>
            <a:r>
              <a:rPr lang="pl-PL" sz="1400" err="1"/>
              <a:t>actual</a:t>
            </a:r>
            <a:r>
              <a:rPr lang="pl-PL" sz="1400"/>
              <a:t> </a:t>
            </a:r>
            <a:r>
              <a:rPr lang="pl-PL" sz="1400" err="1"/>
              <a:t>execution</a:t>
            </a:r>
            <a:r>
              <a:rPr lang="pl-PL" sz="1400"/>
              <a:t>.</a:t>
            </a:r>
          </a:p>
          <a:p>
            <a:pPr marL="0" indent="0">
              <a:buNone/>
            </a:pPr>
            <a:endParaRPr lang="pl-PL" sz="1400"/>
          </a:p>
          <a:p>
            <a:pPr marL="0" indent="0">
              <a:buNone/>
            </a:pPr>
            <a:r>
              <a:rPr lang="pl-PL" sz="1400" err="1"/>
              <a:t>They</a:t>
            </a:r>
            <a:r>
              <a:rPr lang="pl-PL" sz="1400"/>
              <a:t> </a:t>
            </a:r>
            <a:r>
              <a:rPr lang="pl-PL" sz="1400" err="1"/>
              <a:t>also</a:t>
            </a:r>
            <a:r>
              <a:rPr lang="pl-PL" sz="1400"/>
              <a:t> </a:t>
            </a:r>
            <a:r>
              <a:rPr lang="pl-PL" sz="1400" err="1"/>
              <a:t>obtain</a:t>
            </a:r>
            <a:r>
              <a:rPr lang="pl-PL" sz="1400"/>
              <a:t> real </a:t>
            </a:r>
            <a:r>
              <a:rPr lang="pl-PL" sz="1400" err="1"/>
              <a:t>time</a:t>
            </a:r>
            <a:r>
              <a:rPr lang="pl-PL" sz="1400"/>
              <a:t> </a:t>
            </a:r>
            <a:r>
              <a:rPr lang="pl-PL" sz="1400" err="1"/>
              <a:t>information</a:t>
            </a:r>
            <a:r>
              <a:rPr lang="pl-PL" sz="1400"/>
              <a:t> </a:t>
            </a:r>
            <a:r>
              <a:rPr lang="pl-PL" sz="1400" err="1"/>
              <a:t>about</a:t>
            </a:r>
            <a:r>
              <a:rPr lang="pl-PL" sz="1400"/>
              <a:t> </a:t>
            </a:r>
            <a:r>
              <a:rPr lang="pl-PL" sz="1400" err="1"/>
              <a:t>leaving</a:t>
            </a:r>
            <a:r>
              <a:rPr lang="pl-PL" sz="1400"/>
              <a:t> the </a:t>
            </a:r>
            <a:r>
              <a:rPr lang="pl-PL" sz="1400" err="1"/>
              <a:t>tunnel</a:t>
            </a:r>
            <a:r>
              <a:rPr lang="pl-PL" sz="1400"/>
              <a:t> and </a:t>
            </a:r>
            <a:r>
              <a:rPr lang="pl-PL" sz="1400" err="1"/>
              <a:t>getting</a:t>
            </a:r>
            <a:r>
              <a:rPr lang="pl-PL" sz="1400"/>
              <a:t> </a:t>
            </a:r>
            <a:r>
              <a:rPr lang="pl-PL" sz="1400" err="1"/>
              <a:t>back</a:t>
            </a:r>
            <a:r>
              <a:rPr lang="pl-PL" sz="1400"/>
              <a:t> on </a:t>
            </a:r>
            <a:r>
              <a:rPr lang="pl-PL" sz="1400" err="1"/>
              <a:t>track</a:t>
            </a:r>
            <a:r>
              <a:rPr lang="pl-PL" sz="1400"/>
              <a:t>. </a:t>
            </a:r>
          </a:p>
          <a:p>
            <a:pPr marL="0" indent="0">
              <a:buNone/>
            </a:pPr>
            <a:endParaRPr lang="pl-PL" sz="14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1CB14A0-BA18-4D6A-A1DF-3A4F1EBFD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002" y="1517825"/>
            <a:ext cx="5916020" cy="4330527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18291CEF-B0CB-4AB2-86DA-6EAC6E3D0A0B}"/>
              </a:ext>
            </a:extLst>
          </p:cNvPr>
          <p:cNvGrpSpPr/>
          <p:nvPr/>
        </p:nvGrpSpPr>
        <p:grpSpPr>
          <a:xfrm>
            <a:off x="8360115" y="1939187"/>
            <a:ext cx="3411425" cy="2397830"/>
            <a:chOff x="8360115" y="1939187"/>
            <a:chExt cx="3411425" cy="2397830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92C1DBE8-15E0-4B7B-A5B2-D5629ED1A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60115" y="1939187"/>
              <a:ext cx="3411425" cy="239783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D7233646-1F86-4DDC-9184-D2FF51CB3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565" t="23704" r="17842" b="30404"/>
            <a:stretch/>
          </p:blipFill>
          <p:spPr>
            <a:xfrm>
              <a:off x="9058275" y="2520948"/>
              <a:ext cx="2098643" cy="1228091"/>
            </a:xfrm>
            <a:prstGeom prst="rect">
              <a:avLst/>
            </a:prstGeom>
          </p:spPr>
        </p:pic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F5CDFD9C-9915-42B2-B578-FBC62BA7B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1026" y="2606674"/>
            <a:ext cx="153972" cy="19708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4E3D9E5-E899-4997-81D8-B0067C5EA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247" y="2684248"/>
            <a:ext cx="153972" cy="19708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3BC357D-68FE-4B80-A0A2-4D27E6D31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606" y="2761822"/>
            <a:ext cx="153972" cy="19708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654BB12-7938-4494-B01D-89BFC4E4D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307" y="2803759"/>
            <a:ext cx="153972" cy="19708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AD38FDF-724F-40EB-8E97-74A215529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8281" y="2829190"/>
            <a:ext cx="153972" cy="197084"/>
          </a:xfrm>
          <a:prstGeom prst="rect">
            <a:avLst/>
          </a:prstGeom>
        </p:spPr>
      </p:pic>
      <p:sp>
        <p:nvSpPr>
          <p:cNvPr id="14" name="PoleTekstowe 3">
            <a:extLst>
              <a:ext uri="{FF2B5EF4-FFF2-40B4-BE49-F238E27FC236}">
                <a16:creationId xmlns:a16="http://schemas.microsoft.com/office/drawing/2014/main" id="{FA718C8F-4379-4688-9B4C-495BECB8B759}"/>
              </a:ext>
            </a:extLst>
          </p:cNvPr>
          <p:cNvSpPr txBox="1"/>
          <p:nvPr/>
        </p:nvSpPr>
        <p:spPr>
          <a:xfrm>
            <a:off x="7536261" y="1220757"/>
            <a:ext cx="908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200" b="1">
                <a:solidFill>
                  <a:srgbClr val="FF0000"/>
                </a:solidFill>
              </a:rPr>
              <a:t>ALERT</a:t>
            </a:r>
          </a:p>
        </p:txBody>
      </p:sp>
      <p:sp>
        <p:nvSpPr>
          <p:cNvPr id="15" name="PoleTekstowe 6">
            <a:extLst>
              <a:ext uri="{FF2B5EF4-FFF2-40B4-BE49-F238E27FC236}">
                <a16:creationId xmlns:a16="http://schemas.microsoft.com/office/drawing/2014/main" id="{EEBC6BA4-11EC-49FC-9243-7A17FDDFA9BE}"/>
              </a:ext>
            </a:extLst>
          </p:cNvPr>
          <p:cNvSpPr txBox="1"/>
          <p:nvPr/>
        </p:nvSpPr>
        <p:spPr>
          <a:xfrm>
            <a:off x="253999" y="725019"/>
            <a:ext cx="2910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VEHICLE CORRIDORING</a:t>
            </a:r>
          </a:p>
        </p:txBody>
      </p:sp>
    </p:spTree>
    <p:extLst>
      <p:ext uri="{BB962C8B-B14F-4D97-AF65-F5344CB8AC3E}">
        <p14:creationId xmlns:p14="http://schemas.microsoft.com/office/powerpoint/2010/main" val="402171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35361" y="1694573"/>
            <a:ext cx="4513367" cy="4501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pl-PL" sz="1400" err="1"/>
              <a:t>Contact</a:t>
            </a:r>
            <a:r>
              <a:rPr lang="pl-PL" sz="1400"/>
              <a:t> with the driver, </a:t>
            </a:r>
            <a:r>
              <a:rPr lang="pl-PL" sz="1400" b="1" err="1"/>
              <a:t>also</a:t>
            </a:r>
            <a:r>
              <a:rPr lang="pl-PL" sz="1400" b="1"/>
              <a:t> </a:t>
            </a:r>
            <a:r>
              <a:rPr lang="pl-PL" sz="1400" b="1" err="1"/>
              <a:t>afterhours</a:t>
            </a:r>
            <a:br>
              <a:rPr lang="pl-PL" sz="1400" b="1"/>
            </a:br>
            <a:endParaRPr lang="pl-PL" sz="1400" b="1"/>
          </a:p>
          <a:p>
            <a:r>
              <a:rPr lang="pl-PL" sz="1400" err="1"/>
              <a:t>Logging</a:t>
            </a:r>
            <a:r>
              <a:rPr lang="pl-PL" sz="1400"/>
              <a:t> with one </a:t>
            </a:r>
            <a:r>
              <a:rPr lang="pl-PL" sz="1400" err="1"/>
              <a:t>dispatcher’s</a:t>
            </a:r>
            <a:r>
              <a:rPr lang="pl-PL" sz="1400"/>
              <a:t> pass to the system</a:t>
            </a:r>
            <a:br>
              <a:rPr lang="pl-PL" sz="1400"/>
            </a:br>
            <a:endParaRPr lang="pl-PL" sz="1400"/>
          </a:p>
          <a:p>
            <a:r>
              <a:rPr lang="pl-PL" sz="1400" err="1"/>
              <a:t>All</a:t>
            </a:r>
            <a:r>
              <a:rPr lang="pl-PL" sz="1400"/>
              <a:t> mobile-</a:t>
            </a:r>
            <a:r>
              <a:rPr lang="pl-PL" sz="1400" err="1"/>
              <a:t>handled</a:t>
            </a:r>
            <a:r>
              <a:rPr lang="pl-PL" sz="1400"/>
              <a:t> </a:t>
            </a:r>
            <a:r>
              <a:rPr lang="pl-PL" sz="1400" err="1"/>
              <a:t>messages</a:t>
            </a:r>
            <a:r>
              <a:rPr lang="pl-PL" sz="1400"/>
              <a:t> </a:t>
            </a:r>
            <a:r>
              <a:rPr lang="pl-PL" sz="1400" err="1"/>
              <a:t>are</a:t>
            </a:r>
            <a:r>
              <a:rPr lang="pl-PL" sz="1400"/>
              <a:t> </a:t>
            </a:r>
            <a:r>
              <a:rPr lang="pl-PL" sz="1400" err="1"/>
              <a:t>also</a:t>
            </a:r>
            <a:r>
              <a:rPr lang="pl-PL" sz="1400"/>
              <a:t> </a:t>
            </a:r>
            <a:r>
              <a:rPr lang="pl-PL" sz="1400" err="1"/>
              <a:t>visible</a:t>
            </a:r>
            <a:r>
              <a:rPr lang="pl-PL" sz="1400"/>
              <a:t> in the system</a:t>
            </a: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2. Exchange of </a:t>
            </a:r>
            <a:r>
              <a:rPr lang="pl-PL" sz="3200" err="1"/>
              <a:t>information</a:t>
            </a:r>
            <a:r>
              <a:rPr lang="pl-PL" sz="3200"/>
              <a:t> with the driver</a:t>
            </a:r>
          </a:p>
        </p:txBody>
      </p:sp>
      <p:sp>
        <p:nvSpPr>
          <p:cNvPr id="12" name="Strzałka zakrzywiona w górę 11"/>
          <p:cNvSpPr/>
          <p:nvPr/>
        </p:nvSpPr>
        <p:spPr>
          <a:xfrm rot="20003043">
            <a:off x="7261498" y="5678094"/>
            <a:ext cx="2297604" cy="702455"/>
          </a:xfrm>
          <a:prstGeom prst="curvedUpArrow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809565" y="1873177"/>
            <a:ext cx="2444756" cy="415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D4B63A5-8ECC-4C97-824C-20F517C8A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785" y="988654"/>
            <a:ext cx="2535727" cy="4211988"/>
          </a:xfrm>
          <a:prstGeom prst="rect">
            <a:avLst/>
          </a:prstGeom>
        </p:spPr>
      </p:pic>
      <p:sp>
        <p:nvSpPr>
          <p:cNvPr id="10" name="PoleTekstowe 6">
            <a:extLst>
              <a:ext uri="{FF2B5EF4-FFF2-40B4-BE49-F238E27FC236}">
                <a16:creationId xmlns:a16="http://schemas.microsoft.com/office/drawing/2014/main" id="{1E7924ED-E74A-4C6D-951E-E050B2B93DEF}"/>
              </a:ext>
            </a:extLst>
          </p:cNvPr>
          <p:cNvSpPr txBox="1"/>
          <p:nvPr/>
        </p:nvSpPr>
        <p:spPr>
          <a:xfrm>
            <a:off x="253999" y="725019"/>
            <a:ext cx="4472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MOBILE CHAT FOR THE DISPATCHERS</a:t>
            </a:r>
          </a:p>
        </p:txBody>
      </p:sp>
    </p:spTree>
    <p:extLst>
      <p:ext uri="{BB962C8B-B14F-4D97-AF65-F5344CB8AC3E}">
        <p14:creationId xmlns:p14="http://schemas.microsoft.com/office/powerpoint/2010/main" val="14945382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3. </a:t>
            </a:r>
            <a:r>
              <a:rPr lang="pl-PL" sz="3200" err="1"/>
              <a:t>Summary</a:t>
            </a:r>
            <a:r>
              <a:rPr lang="pl-PL" sz="3200"/>
              <a:t> of order </a:t>
            </a:r>
            <a:r>
              <a:rPr lang="pl-PL" sz="3200" err="1"/>
              <a:t>realisation</a:t>
            </a:r>
            <a:endParaRPr lang="pl-PL" sz="320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835" y="2109289"/>
            <a:ext cx="6972415" cy="4390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654" y="1120271"/>
            <a:ext cx="5523809" cy="81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034" y="4537642"/>
            <a:ext cx="3771429" cy="183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5"/>
          <a:srcRect l="1364" r="3119" b="2157"/>
          <a:stretch/>
        </p:blipFill>
        <p:spPr>
          <a:xfrm>
            <a:off x="8511162" y="2049763"/>
            <a:ext cx="3029301" cy="232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Symbol zastępczy zawartości 2"/>
          <p:cNvSpPr>
            <a:spLocks noGrp="1"/>
          </p:cNvSpPr>
          <p:nvPr>
            <p:ph idx="1"/>
          </p:nvPr>
        </p:nvSpPr>
        <p:spPr>
          <a:xfrm>
            <a:off x="335361" y="1694573"/>
            <a:ext cx="4513367" cy="4501691"/>
          </a:xfrm>
        </p:spPr>
        <p:txBody>
          <a:bodyPr>
            <a:normAutofit/>
          </a:bodyPr>
          <a:lstStyle/>
          <a:p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Distance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summary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,</a:t>
            </a:r>
            <a:br>
              <a:rPr lang="pl-PL" sz="1400">
                <a:latin typeface="Titillium" charset="0"/>
                <a:ea typeface="Titillium" charset="0"/>
                <a:cs typeface="Titillium" charset="0"/>
              </a:rPr>
            </a:b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with and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without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cargo</a:t>
            </a:r>
          </a:p>
          <a:p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Combustion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summary</a:t>
            </a:r>
            <a:br>
              <a:rPr lang="pl-PL" sz="1400">
                <a:latin typeface="Titillium" charset="0"/>
                <a:ea typeface="Titillium" charset="0"/>
                <a:cs typeface="Titillium" charset="0"/>
              </a:rPr>
            </a:b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Analysis of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fuel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br>
              <a:rPr lang="pl-PL" sz="1400">
                <a:latin typeface="Titillium" charset="0"/>
                <a:ea typeface="Titillium" charset="0"/>
                <a:cs typeface="Titillium" charset="0"/>
              </a:rPr>
            </a:b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consumption</a:t>
            </a:r>
            <a:endParaRPr lang="pl-PL" sz="1400">
              <a:latin typeface="Titillium" charset="0"/>
              <a:ea typeface="Titillium" charset="0"/>
              <a:cs typeface="Titillium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84" y="3945420"/>
            <a:ext cx="6639467" cy="1734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Tekstowe 6">
            <a:extLst>
              <a:ext uri="{FF2B5EF4-FFF2-40B4-BE49-F238E27FC236}">
                <a16:creationId xmlns:a16="http://schemas.microsoft.com/office/drawing/2014/main" id="{E05D0890-EB16-4168-89C5-457D96C723EA}"/>
              </a:ext>
            </a:extLst>
          </p:cNvPr>
          <p:cNvSpPr txBox="1"/>
          <p:nvPr/>
        </p:nvSpPr>
        <p:spPr>
          <a:xfrm>
            <a:off x="253999" y="725019"/>
            <a:ext cx="40216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TRANSPORTATION DRIVER’S LOG</a:t>
            </a:r>
          </a:p>
        </p:txBody>
      </p:sp>
    </p:spTree>
    <p:extLst>
      <p:ext uri="{BB962C8B-B14F-4D97-AF65-F5344CB8AC3E}">
        <p14:creationId xmlns:p14="http://schemas.microsoft.com/office/powerpoint/2010/main" val="132651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6C18C-206E-453B-B163-CD9AFBDC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Transportation</a:t>
            </a:r>
            <a:r>
              <a:rPr lang="pl-PL"/>
              <a:t> </a:t>
            </a:r>
            <a:r>
              <a:rPr lang="pl-PL" err="1"/>
              <a:t>solutions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953F18-DCEC-4D1E-AB71-47C941D5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DBEF-51CA-4E31-96D7-1EBDF372D47E}" type="slidenum">
              <a:rPr lang="sv-SE" smtClean="0"/>
              <a:t>9</a:t>
            </a:fld>
            <a:endParaRPr lang="sv-SE"/>
          </a:p>
        </p:txBody>
      </p:sp>
      <p:pic>
        <p:nvPicPr>
          <p:cNvPr id="6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55A1A2C5-C634-4FC9-BDF3-9E5E9C89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811" y="1954222"/>
            <a:ext cx="1184404" cy="8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B4EE2F2-BB28-4804-977C-097C3353C3DD}"/>
              </a:ext>
            </a:extLst>
          </p:cNvPr>
          <p:cNvSpPr txBox="1"/>
          <p:nvPr/>
        </p:nvSpPr>
        <p:spPr>
          <a:xfrm>
            <a:off x="2898552" y="2948947"/>
            <a:ext cx="105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Fuel</a:t>
            </a:r>
            <a:r>
              <a:rPr lang="pl-PL" sz="1400"/>
              <a:t> </a:t>
            </a:r>
            <a:r>
              <a:rPr lang="pl-PL" sz="1400" err="1"/>
              <a:t>control</a:t>
            </a: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40A84F-8014-430F-95B7-D86A3AC2D33D}"/>
              </a:ext>
            </a:extLst>
          </p:cNvPr>
          <p:cNvSpPr txBox="1"/>
          <p:nvPr/>
        </p:nvSpPr>
        <p:spPr>
          <a:xfrm>
            <a:off x="4658419" y="2948948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Driver’s</a:t>
            </a:r>
            <a:r>
              <a:rPr lang="pl-PL" sz="1400"/>
              <a:t> </a:t>
            </a:r>
            <a:r>
              <a:rPr lang="pl-PL" sz="1400" err="1"/>
              <a:t>work</a:t>
            </a:r>
            <a:r>
              <a:rPr lang="pl-PL" sz="1400"/>
              <a:t> </a:t>
            </a:r>
          </a:p>
          <a:p>
            <a:pPr algn="ctr"/>
            <a:r>
              <a:rPr lang="pl-PL" sz="1400" err="1"/>
              <a:t>time</a:t>
            </a:r>
            <a:r>
              <a:rPr lang="pl-PL" sz="1400"/>
              <a:t> </a:t>
            </a:r>
            <a:r>
              <a:rPr lang="pl-PL" sz="1400" err="1"/>
              <a:t>analysis</a:t>
            </a:r>
            <a:endParaRPr lang="pl-PL" sz="1400"/>
          </a:p>
        </p:txBody>
      </p:sp>
      <p:pic>
        <p:nvPicPr>
          <p:cNvPr id="9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481AA33-E015-4221-AC3F-ACFBA416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33" y="2055415"/>
            <a:ext cx="1465148" cy="6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hlinkClick r:id="rId4" action="ppaction://hlinksldjump"/>
            <a:extLst>
              <a:ext uri="{FF2B5EF4-FFF2-40B4-BE49-F238E27FC236}">
                <a16:creationId xmlns:a16="http://schemas.microsoft.com/office/drawing/2014/main" id="{8A3C5B9E-50C3-4F41-837F-3AB02EEF5584}"/>
              </a:ext>
            </a:extLst>
          </p:cNvPr>
          <p:cNvSpPr txBox="1"/>
          <p:nvPr/>
        </p:nvSpPr>
        <p:spPr>
          <a:xfrm>
            <a:off x="1018025" y="2948947"/>
            <a:ext cx="1481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Basic </a:t>
            </a:r>
            <a:r>
              <a:rPr lang="pl-PL" sz="1400" err="1"/>
              <a:t>telematics</a:t>
            </a:r>
            <a:endParaRPr lang="pl-PL" sz="140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B4C73F-D34A-4871-B3C2-433BE15FD8D1}"/>
              </a:ext>
            </a:extLst>
          </p:cNvPr>
          <p:cNvSpPr txBox="1"/>
          <p:nvPr/>
        </p:nvSpPr>
        <p:spPr>
          <a:xfrm>
            <a:off x="8023721" y="2948948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Mobile </a:t>
            </a:r>
            <a:r>
              <a:rPr lang="pl-PL" sz="1400" err="1"/>
              <a:t>solutions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for </a:t>
            </a:r>
            <a:r>
              <a:rPr lang="pl-PL" sz="1400" err="1"/>
              <a:t>drivers</a:t>
            </a:r>
            <a:endParaRPr lang="pl-PL" sz="140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042C4D-9448-4907-A9F1-298D44D2B042}"/>
              </a:ext>
            </a:extLst>
          </p:cNvPr>
          <p:cNvSpPr txBox="1"/>
          <p:nvPr/>
        </p:nvSpPr>
        <p:spPr>
          <a:xfrm>
            <a:off x="9924583" y="2948947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err="1"/>
              <a:t>Corridoring</a:t>
            </a:r>
            <a:endParaRPr lang="pl-PL" sz="14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E018EA-B7D4-49EB-9A18-8F9B6E2A66F8}"/>
              </a:ext>
            </a:extLst>
          </p:cNvPr>
          <p:cNvSpPr txBox="1"/>
          <p:nvPr/>
        </p:nvSpPr>
        <p:spPr>
          <a:xfrm>
            <a:off x="8005570" y="5046471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Temperature</a:t>
            </a:r>
            <a:r>
              <a:rPr lang="pl-PL" sz="1400"/>
              <a:t> Control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781229-4825-4F52-B273-D720AE5348F0}"/>
              </a:ext>
            </a:extLst>
          </p:cNvPr>
          <p:cNvSpPr txBox="1"/>
          <p:nvPr/>
        </p:nvSpPr>
        <p:spPr>
          <a:xfrm>
            <a:off x="6652093" y="5007756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Reports</a:t>
            </a:r>
            <a:endParaRPr lang="pl-PL" sz="14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A222CB-0E06-4D37-B80C-DD7810FBFA01}"/>
              </a:ext>
            </a:extLst>
          </p:cNvPr>
          <p:cNvSpPr txBox="1"/>
          <p:nvPr/>
        </p:nvSpPr>
        <p:spPr>
          <a:xfrm>
            <a:off x="6238192" y="2948948"/>
            <a:ext cx="162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/>
              <a:t>Remote </a:t>
            </a:r>
            <a:r>
              <a:rPr lang="pl-PL" sz="1400" err="1"/>
              <a:t>tachograph</a:t>
            </a:r>
            <a:endParaRPr lang="pl-PL" sz="1400"/>
          </a:p>
          <a:p>
            <a:pPr algn="ctr"/>
            <a:r>
              <a:rPr lang="pl-PL" sz="1400" err="1"/>
              <a:t>download</a:t>
            </a:r>
            <a:endParaRPr lang="pl-PL" sz="14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0511511-64A7-445F-B7D5-E37DEA09DE53}"/>
              </a:ext>
            </a:extLst>
          </p:cNvPr>
          <p:cNvSpPr txBox="1"/>
          <p:nvPr/>
        </p:nvSpPr>
        <p:spPr>
          <a:xfrm>
            <a:off x="4656656" y="5007756"/>
            <a:ext cx="118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err="1"/>
              <a:t>Maintenance</a:t>
            </a:r>
            <a:r>
              <a:rPr lang="pl-PL" sz="1400"/>
              <a:t> </a:t>
            </a:r>
          </a:p>
          <a:p>
            <a:pPr algn="ctr"/>
            <a:r>
              <a:rPr lang="pl-PL" sz="1400"/>
              <a:t>management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0A7612-1D81-4A92-B536-9C266CEDD178}"/>
              </a:ext>
            </a:extLst>
          </p:cNvPr>
          <p:cNvSpPr txBox="1"/>
          <p:nvPr/>
        </p:nvSpPr>
        <p:spPr>
          <a:xfrm>
            <a:off x="1309282" y="5007755"/>
            <a:ext cx="89909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Ecodriving</a:t>
            </a:r>
            <a:endParaRPr lang="pl-PL" sz="1333">
              <a:latin typeface="+mj-lt"/>
            </a:endParaRPr>
          </a:p>
        </p:txBody>
      </p:sp>
      <p:pic>
        <p:nvPicPr>
          <p:cNvPr id="1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2A1E3C7-F744-4E7A-A163-ABEF09B0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033" y="1972761"/>
            <a:ext cx="1184404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FF7B6F17-69D8-46B7-A73A-50A9F4A6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231" y="1954221"/>
            <a:ext cx="1184403" cy="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A947D48E-0DD3-428C-B090-DC82101B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752" y="1954222"/>
            <a:ext cx="1184403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BD7FA5F-161F-480F-B47D-9C8AA42F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677" y="1870974"/>
            <a:ext cx="1184400" cy="8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EDC7B4E4-5606-4C6F-ACB2-555F4543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801" y="3842008"/>
            <a:ext cx="1218048" cy="12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612CEEC1-5674-4CA8-965E-36920481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419" y="4004879"/>
            <a:ext cx="1218048" cy="8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4CADEFCC-FF28-43C5-84AD-33FCA340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120" y="4034723"/>
            <a:ext cx="1153579" cy="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hlinkClick r:id="rId16" action="ppaction://hlinksldjump"/>
            <a:extLst>
              <a:ext uri="{FF2B5EF4-FFF2-40B4-BE49-F238E27FC236}">
                <a16:creationId xmlns:a16="http://schemas.microsoft.com/office/drawing/2014/main" id="{04C674AC-1A2C-4A35-9757-30C86343AD0D}"/>
              </a:ext>
            </a:extLst>
          </p:cNvPr>
          <p:cNvSpPr txBox="1"/>
          <p:nvPr/>
        </p:nvSpPr>
        <p:spPr>
          <a:xfrm>
            <a:off x="2858137" y="5063623"/>
            <a:ext cx="118440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33" err="1">
                <a:latin typeface="+mj-lt"/>
              </a:rPr>
              <a:t>Tyre</a:t>
            </a:r>
            <a:r>
              <a:rPr lang="pl-PL" sz="1333">
                <a:latin typeface="+mj-lt"/>
              </a:rPr>
              <a:t> </a:t>
            </a:r>
            <a:r>
              <a:rPr lang="pl-PL" sz="1333" err="1">
                <a:latin typeface="+mj-lt"/>
              </a:rPr>
              <a:t>pressure</a:t>
            </a:r>
            <a:r>
              <a:rPr lang="pl-PL" sz="1333">
                <a:latin typeface="+mj-lt"/>
              </a:rPr>
              <a:t> </a:t>
            </a:r>
          </a:p>
          <a:p>
            <a:pPr algn="ctr"/>
            <a:r>
              <a:rPr lang="pl-PL" sz="1333" err="1">
                <a:latin typeface="+mj-lt"/>
              </a:rPr>
              <a:t>control</a:t>
            </a:r>
            <a:endParaRPr lang="pl-PL" sz="1333">
              <a:latin typeface="+mj-lt"/>
            </a:endParaRPr>
          </a:p>
        </p:txBody>
      </p:sp>
      <p:pic>
        <p:nvPicPr>
          <p:cNvPr id="3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AE7F02B6-F6DB-4C5D-8FDD-1EAB28B3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16" y="4074695"/>
            <a:ext cx="974846" cy="6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E39C27F-16DD-43A6-A64E-C4F8A14BAD4F}"/>
              </a:ext>
            </a:extLst>
          </p:cNvPr>
          <p:cNvSpPr txBox="1"/>
          <p:nvPr/>
        </p:nvSpPr>
        <p:spPr>
          <a:xfrm>
            <a:off x="10175048" y="5046471"/>
            <a:ext cx="4924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33">
                <a:latin typeface="+mj-lt"/>
              </a:rPr>
              <a:t>TMS</a:t>
            </a:r>
          </a:p>
        </p:txBody>
      </p:sp>
      <p:pic>
        <p:nvPicPr>
          <p:cNvPr id="32" name="Grafika 31">
            <a:hlinkClick r:id="rId22" action="ppaction://hlinksldjump"/>
            <a:extLst>
              <a:ext uri="{FF2B5EF4-FFF2-40B4-BE49-F238E27FC236}">
                <a16:creationId xmlns:a16="http://schemas.microsoft.com/office/drawing/2014/main" id="{D340158C-B3CC-4B65-B05F-05672AC015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4583" y="4178301"/>
            <a:ext cx="882587" cy="623002"/>
          </a:xfrm>
          <a:prstGeom prst="rect">
            <a:avLst/>
          </a:prstGeom>
        </p:spPr>
      </p:pic>
      <p:pic>
        <p:nvPicPr>
          <p:cNvPr id="26" name="Obraz 25">
            <a:hlinkClick r:id="rId25" action="ppaction://hlinksldjump"/>
            <a:extLst>
              <a:ext uri="{FF2B5EF4-FFF2-40B4-BE49-F238E27FC236}">
                <a16:creationId xmlns:a16="http://schemas.microsoft.com/office/drawing/2014/main" id="{90E2CC83-9EFD-4305-1F4C-33496D71B9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83874" y="3865206"/>
            <a:ext cx="1924319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0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3. </a:t>
            </a:r>
            <a:r>
              <a:rPr lang="pl-PL" sz="3200" err="1"/>
              <a:t>Summary</a:t>
            </a:r>
            <a:r>
              <a:rPr lang="pl-PL" sz="3200"/>
              <a:t> of order </a:t>
            </a:r>
            <a:r>
              <a:rPr lang="pl-PL" sz="3200" err="1"/>
              <a:t>realisation</a:t>
            </a:r>
            <a:endParaRPr lang="pl-PL" sz="3200"/>
          </a:p>
        </p:txBody>
      </p:sp>
      <p:sp>
        <p:nvSpPr>
          <p:cNvPr id="15" name="Symbol zastępczy zawartości 2"/>
          <p:cNvSpPr>
            <a:spLocks noGrp="1"/>
          </p:cNvSpPr>
          <p:nvPr>
            <p:ph idx="1"/>
          </p:nvPr>
        </p:nvSpPr>
        <p:spPr>
          <a:xfrm>
            <a:off x="335360" y="1694574"/>
            <a:ext cx="4739059" cy="1229431"/>
          </a:xfrm>
        </p:spPr>
        <p:txBody>
          <a:bodyPr>
            <a:normAutofit lnSpcReduction="10000"/>
          </a:bodyPr>
          <a:lstStyle/>
          <a:p>
            <a:r>
              <a:rPr lang="pl-PL" sz="1600" err="1">
                <a:latin typeface="Titillium" charset="0"/>
                <a:ea typeface="Titillium" charset="0"/>
                <a:cs typeface="Titillium" charset="0"/>
              </a:rPr>
              <a:t>Fuel</a:t>
            </a:r>
            <a:r>
              <a:rPr lang="pl-PL" sz="16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600" err="1">
                <a:latin typeface="Titillium" charset="0"/>
                <a:ea typeface="Titillium" charset="0"/>
                <a:cs typeface="Titillium" charset="0"/>
              </a:rPr>
              <a:t>Consumption</a:t>
            </a:r>
            <a:endParaRPr lang="pl-PL" sz="1600">
              <a:latin typeface="Titillium" charset="0"/>
              <a:ea typeface="Titillium" charset="0"/>
              <a:cs typeface="Titillium" charset="0"/>
            </a:endParaRPr>
          </a:p>
          <a:p>
            <a:r>
              <a:rPr lang="pl-PL" sz="1600" err="1">
                <a:latin typeface="Titillium" charset="0"/>
                <a:ea typeface="Titillium" charset="0"/>
                <a:cs typeface="Titillium" charset="0"/>
              </a:rPr>
              <a:t>Distance</a:t>
            </a:r>
            <a:r>
              <a:rPr lang="pl-PL" sz="1600">
                <a:latin typeface="Titillium" charset="0"/>
                <a:ea typeface="Titillium" charset="0"/>
                <a:cs typeface="Titillium" charset="0"/>
              </a:rPr>
              <a:t> with and </a:t>
            </a:r>
            <a:r>
              <a:rPr lang="pl-PL" sz="1600" err="1">
                <a:latin typeface="Titillium" charset="0"/>
                <a:ea typeface="Titillium" charset="0"/>
                <a:cs typeface="Titillium" charset="0"/>
              </a:rPr>
              <a:t>without</a:t>
            </a:r>
            <a:r>
              <a:rPr lang="pl-PL" sz="1600">
                <a:latin typeface="Titillium" charset="0"/>
                <a:ea typeface="Titillium" charset="0"/>
                <a:cs typeface="Titillium" charset="0"/>
              </a:rPr>
              <a:t> cargo</a:t>
            </a:r>
          </a:p>
          <a:p>
            <a:r>
              <a:rPr lang="pl-PL" sz="1600" err="1"/>
              <a:t>Load</a:t>
            </a:r>
            <a:r>
              <a:rPr lang="pl-PL" sz="1600"/>
              <a:t> </a:t>
            </a:r>
            <a:r>
              <a:rPr lang="pl-PL" sz="1600" err="1"/>
              <a:t>weight</a:t>
            </a:r>
            <a:endParaRPr lang="pl-PL" sz="1600">
              <a:latin typeface="Titillium" charset="0"/>
              <a:ea typeface="Titillium" charset="0"/>
              <a:cs typeface="Titillium" charset="0"/>
            </a:endParaRPr>
          </a:p>
          <a:p>
            <a:r>
              <a:rPr lang="pl-PL" sz="1600" err="1">
                <a:latin typeface="Titillium" charset="0"/>
                <a:ea typeface="Titillium" charset="0"/>
                <a:cs typeface="Titillium" charset="0"/>
              </a:rPr>
              <a:t>Millege</a:t>
            </a:r>
            <a:r>
              <a:rPr lang="pl-PL" sz="1600">
                <a:latin typeface="Titillium" charset="0"/>
                <a:ea typeface="Titillium" charset="0"/>
                <a:cs typeface="Titillium" charset="0"/>
              </a:rPr>
              <a:t> </a:t>
            </a:r>
          </a:p>
          <a:p>
            <a:pPr marL="0" indent="0">
              <a:buNone/>
            </a:pPr>
            <a:endParaRPr lang="pl-PL" sz="1600">
              <a:latin typeface="Titillium" charset="0"/>
              <a:ea typeface="Titillium" charset="0"/>
              <a:cs typeface="Titillium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t="13442"/>
          <a:stretch/>
        </p:blipFill>
        <p:spPr>
          <a:xfrm>
            <a:off x="908117" y="3100754"/>
            <a:ext cx="9099843" cy="2963300"/>
          </a:xfrm>
          <a:prstGeom prst="rect">
            <a:avLst/>
          </a:prstGeom>
        </p:spPr>
      </p:pic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4742300" y="1694571"/>
            <a:ext cx="4739059" cy="1229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pl-PL" sz="1600" err="1"/>
              <a:t>Correctness</a:t>
            </a:r>
            <a:r>
              <a:rPr lang="pl-PL" sz="1600"/>
              <a:t> of the report</a:t>
            </a:r>
          </a:p>
          <a:p>
            <a:r>
              <a:rPr lang="pl-PL" sz="1600">
                <a:latin typeface="Titillium" charset="0"/>
                <a:ea typeface="Titillium" charset="0"/>
                <a:cs typeface="Titillium" charset="0"/>
              </a:rPr>
              <a:t>Profit</a:t>
            </a:r>
          </a:p>
          <a:p>
            <a:r>
              <a:rPr lang="pl-PL" sz="1600">
                <a:latin typeface="Titillium" charset="0"/>
                <a:ea typeface="Titillium" charset="0"/>
                <a:cs typeface="Titillium" charset="0"/>
              </a:rPr>
              <a:t>Link to order and </a:t>
            </a:r>
            <a:r>
              <a:rPr lang="pl-PL" sz="1600" err="1">
                <a:latin typeface="Titillium" charset="0"/>
                <a:ea typeface="Titillium" charset="0"/>
                <a:cs typeface="Titillium" charset="0"/>
              </a:rPr>
              <a:t>route</a:t>
            </a:r>
            <a:endParaRPr lang="pl-PL" sz="1600">
              <a:latin typeface="Titillium" charset="0"/>
              <a:ea typeface="Titillium" charset="0"/>
              <a:cs typeface="Titillium" charset="0"/>
            </a:endParaRPr>
          </a:p>
          <a:p>
            <a:endParaRPr lang="pl-PL" sz="160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8651631" y="3100755"/>
            <a:ext cx="261259" cy="2963300"/>
          </a:xfrm>
          <a:prstGeom prst="roundRect">
            <a:avLst/>
          </a:prstGeom>
          <a:noFill/>
          <a:ln w="127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3" name="Prostokąt zaokrąglony 12"/>
          <p:cNvSpPr/>
          <p:nvPr/>
        </p:nvSpPr>
        <p:spPr>
          <a:xfrm>
            <a:off x="8954757" y="3100753"/>
            <a:ext cx="1053203" cy="2963299"/>
          </a:xfrm>
          <a:prstGeom prst="roundRect">
            <a:avLst/>
          </a:prstGeom>
          <a:noFill/>
          <a:ln w="127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6" name="Prostokąt zaokrąglony 15"/>
          <p:cNvSpPr/>
          <p:nvPr/>
        </p:nvSpPr>
        <p:spPr>
          <a:xfrm>
            <a:off x="7308502" y="3100753"/>
            <a:ext cx="318396" cy="2963299"/>
          </a:xfrm>
          <a:prstGeom prst="roundRect">
            <a:avLst/>
          </a:prstGeom>
          <a:noFill/>
          <a:ln w="127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7" name="Prostokąt zaokrąglony 16"/>
          <p:cNvSpPr/>
          <p:nvPr/>
        </p:nvSpPr>
        <p:spPr>
          <a:xfrm>
            <a:off x="7689401" y="3100752"/>
            <a:ext cx="901939" cy="2963301"/>
          </a:xfrm>
          <a:prstGeom prst="roundRect">
            <a:avLst/>
          </a:prstGeom>
          <a:noFill/>
          <a:ln w="127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8" name="Prostokąt zaokrąglony 17"/>
          <p:cNvSpPr/>
          <p:nvPr/>
        </p:nvSpPr>
        <p:spPr>
          <a:xfrm>
            <a:off x="4915220" y="3100756"/>
            <a:ext cx="1298211" cy="2963299"/>
          </a:xfrm>
          <a:prstGeom prst="roundRect">
            <a:avLst/>
          </a:prstGeom>
          <a:noFill/>
          <a:ln w="127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6" name="Łuk 5"/>
          <p:cNvSpPr/>
          <p:nvPr/>
        </p:nvSpPr>
        <p:spPr>
          <a:xfrm>
            <a:off x="6130730" y="3995940"/>
            <a:ext cx="820687" cy="333045"/>
          </a:xfrm>
          <a:prstGeom prst="arc">
            <a:avLst>
              <a:gd name="adj1" fmla="val 11083542"/>
              <a:gd name="adj2" fmla="val 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l-PL" sz="2800" b="1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  <a:endParaRPr lang="pl-PL" sz="18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Prostokąt zaokrąglony 18"/>
          <p:cNvSpPr/>
          <p:nvPr/>
        </p:nvSpPr>
        <p:spPr>
          <a:xfrm>
            <a:off x="3164999" y="3100752"/>
            <a:ext cx="745991" cy="2963299"/>
          </a:xfrm>
          <a:prstGeom prst="roundRect">
            <a:avLst/>
          </a:prstGeom>
          <a:noFill/>
          <a:ln w="127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0" name="Prostokąt zaokrąglony 19"/>
          <p:cNvSpPr/>
          <p:nvPr/>
        </p:nvSpPr>
        <p:spPr>
          <a:xfrm>
            <a:off x="887406" y="3059873"/>
            <a:ext cx="1393087" cy="2963299"/>
          </a:xfrm>
          <a:prstGeom prst="roundRect">
            <a:avLst/>
          </a:prstGeom>
          <a:noFill/>
          <a:ln w="127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981" y="416213"/>
            <a:ext cx="3569955" cy="23799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PoleTekstowe 6">
            <a:extLst>
              <a:ext uri="{FF2B5EF4-FFF2-40B4-BE49-F238E27FC236}">
                <a16:creationId xmlns:a16="http://schemas.microsoft.com/office/drawing/2014/main" id="{32BDDB4D-6FAD-4EA5-B29B-CDAFB5D2AEDA}"/>
              </a:ext>
            </a:extLst>
          </p:cNvPr>
          <p:cNvSpPr txBox="1"/>
          <p:nvPr/>
        </p:nvSpPr>
        <p:spPr>
          <a:xfrm>
            <a:off x="253999" y="725019"/>
            <a:ext cx="4085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TRANSPORTATION DRIVER’S LOG </a:t>
            </a:r>
          </a:p>
        </p:txBody>
      </p:sp>
    </p:spTree>
    <p:extLst>
      <p:ext uri="{BB962C8B-B14F-4D97-AF65-F5344CB8AC3E}">
        <p14:creationId xmlns:p14="http://schemas.microsoft.com/office/powerpoint/2010/main" val="150414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4" grpId="0" animBg="1"/>
      <p:bldP spid="13" grpId="0" animBg="1"/>
      <p:bldP spid="16" grpId="0" animBg="1"/>
      <p:bldP spid="17" grpId="0" animBg="1"/>
      <p:bldP spid="18" grpId="0" animBg="1"/>
      <p:bldP spid="6" grpId="0" animBg="1"/>
      <p:bldP spid="19" grpId="0" animBg="1"/>
      <p:bldP spid="2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4. </a:t>
            </a:r>
            <a:r>
              <a:rPr lang="pl-PL" sz="3200" err="1"/>
              <a:t>Reports</a:t>
            </a:r>
            <a:endParaRPr lang="pl-PL" sz="3200"/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335361" y="1694573"/>
            <a:ext cx="4513367" cy="4501691"/>
          </a:xfrm>
        </p:spPr>
        <p:txBody>
          <a:bodyPr>
            <a:normAutofit/>
          </a:bodyPr>
          <a:lstStyle/>
          <a:p>
            <a:endParaRPr lang="en-US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O</a:t>
            </a:r>
            <a:r>
              <a:rPr lang="en-US" sz="1400" err="1">
                <a:latin typeface="Titillium" charset="0"/>
                <a:ea typeface="Titillium" charset="0"/>
                <a:cs typeface="Titillium" charset="0"/>
              </a:rPr>
              <a:t>wn</a:t>
            </a:r>
            <a:r>
              <a:rPr lang="en-US" sz="1400">
                <a:latin typeface="Titillium" charset="0"/>
                <a:ea typeface="Titillium" charset="0"/>
                <a:cs typeface="Titillium" charset="0"/>
              </a:rPr>
              <a:t> reports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creator</a:t>
            </a: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endParaRPr lang="en-US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en-US" sz="1400">
                <a:latin typeface="Titillium" charset="0"/>
                <a:ea typeface="Titillium" charset="0"/>
                <a:cs typeface="Titillium" charset="0"/>
              </a:rPr>
              <a:t>Grouping of results</a:t>
            </a:r>
          </a:p>
          <a:p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P</a:t>
            </a:r>
            <a:r>
              <a:rPr lang="en-US" sz="1400" err="1">
                <a:latin typeface="Titillium" charset="0"/>
                <a:ea typeface="Titillium" charset="0"/>
                <a:cs typeface="Titillium" charset="0"/>
              </a:rPr>
              <a:t>rocess</a:t>
            </a:r>
            <a:r>
              <a:rPr lang="en-US" sz="1400">
                <a:latin typeface="Titillium" charset="0"/>
                <a:ea typeface="Titillium" charset="0"/>
                <a:cs typeface="Titillium" charset="0"/>
              </a:rPr>
              <a:t> control</a:t>
            </a: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endParaRPr lang="en-US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en-US" sz="1400">
                <a:latin typeface="Titillium" charset="0"/>
                <a:ea typeface="Titillium" charset="0"/>
                <a:cs typeface="Titillium" charset="0"/>
              </a:rPr>
              <a:t>Rejecting incorrect values</a:t>
            </a:r>
          </a:p>
          <a:p>
            <a:endParaRPr lang="en-US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R</a:t>
            </a:r>
            <a:r>
              <a:rPr lang="en-US" sz="1400" err="1">
                <a:latin typeface="Titillium" charset="0"/>
                <a:ea typeface="Titillium" charset="0"/>
                <a:cs typeface="Titillium" charset="0"/>
              </a:rPr>
              <a:t>evenue</a:t>
            </a:r>
            <a:r>
              <a:rPr lang="en-US" sz="1400">
                <a:latin typeface="Titillium" charset="0"/>
                <a:ea typeface="Titillium" charset="0"/>
                <a:cs typeface="Titillium" charset="0"/>
              </a:rPr>
              <a:t> analysis</a:t>
            </a: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endParaRPr lang="en-US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Periods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comparison</a:t>
            </a: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en-US" sz="1400">
                <a:latin typeface="Titillium" charset="0"/>
                <a:ea typeface="Titillium" charset="0"/>
                <a:cs typeface="Titillium" charset="0"/>
              </a:rPr>
              <a:t>Analysis of directions</a:t>
            </a: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pPr marL="0" indent="0">
              <a:buNone/>
            </a:pP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pPr marL="0" indent="0">
              <a:buNone/>
            </a:pPr>
            <a:endParaRPr lang="pl-PL" sz="1400">
              <a:latin typeface="Titillium" charset="0"/>
              <a:ea typeface="Titillium" charset="0"/>
              <a:cs typeface="Titillium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846" y="1694573"/>
            <a:ext cx="9038095" cy="411428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387" y="2957779"/>
            <a:ext cx="590476" cy="25714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846" y="2678753"/>
            <a:ext cx="9038095" cy="332380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0387" y="3393633"/>
            <a:ext cx="1123811" cy="26666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3651" y="2705895"/>
            <a:ext cx="9033124" cy="3314287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10387" y="3839010"/>
            <a:ext cx="742857" cy="266667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29433" y="4284390"/>
            <a:ext cx="1142857" cy="238095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05624" y="4601195"/>
            <a:ext cx="1190476" cy="257143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10"/>
          <a:srcRect t="8043"/>
          <a:stretch/>
        </p:blipFill>
        <p:spPr>
          <a:xfrm>
            <a:off x="3100836" y="2678753"/>
            <a:ext cx="9020455" cy="3337243"/>
          </a:xfrm>
          <a:prstGeom prst="rect">
            <a:avLst/>
          </a:prstGeom>
        </p:spPr>
      </p:pic>
      <p:sp>
        <p:nvSpPr>
          <p:cNvPr id="15" name="PoleTekstowe 6">
            <a:extLst>
              <a:ext uri="{FF2B5EF4-FFF2-40B4-BE49-F238E27FC236}">
                <a16:creationId xmlns:a16="http://schemas.microsoft.com/office/drawing/2014/main" id="{56E5A883-EBD2-4543-BCBD-9F8E51E5D89F}"/>
              </a:ext>
            </a:extLst>
          </p:cNvPr>
          <p:cNvSpPr txBox="1"/>
          <p:nvPr/>
        </p:nvSpPr>
        <p:spPr>
          <a:xfrm>
            <a:off x="253999" y="725019"/>
            <a:ext cx="4394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One report many possibilities</a:t>
            </a:r>
          </a:p>
        </p:txBody>
      </p:sp>
    </p:spTree>
    <p:extLst>
      <p:ext uri="{BB962C8B-B14F-4D97-AF65-F5344CB8AC3E}">
        <p14:creationId xmlns:p14="http://schemas.microsoft.com/office/powerpoint/2010/main" val="88771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-0.04306 L -0.75156 -0.1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53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463 L -0.75443 -0.180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21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348 L -0.75455 -0.245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34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926 L -0.68893 -0.308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8" y="-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0.00348 L -0.59244 -0.3543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73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4. </a:t>
            </a:r>
            <a:r>
              <a:rPr lang="pl-PL" sz="3200" err="1"/>
              <a:t>Invoicing</a:t>
            </a:r>
            <a:endParaRPr lang="pl-PL" sz="3200"/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335361" y="1694573"/>
            <a:ext cx="4513367" cy="4501691"/>
          </a:xfrm>
        </p:spPr>
        <p:txBody>
          <a:bodyPr>
            <a:normAutofit/>
          </a:bodyPr>
          <a:lstStyle/>
          <a:p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Automatisation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of the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invoicing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process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,</a:t>
            </a:r>
            <a:br>
              <a:rPr lang="pl-PL" sz="1400">
                <a:latin typeface="Titillium" charset="0"/>
                <a:ea typeface="Titillium" charset="0"/>
                <a:cs typeface="Titillium" charset="0"/>
              </a:rPr>
            </a:b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based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on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realised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orders</a:t>
            </a:r>
            <a:br>
              <a:rPr lang="pl-PL" sz="1400">
                <a:latin typeface="Titillium" charset="0"/>
                <a:ea typeface="Titillium" charset="0"/>
                <a:cs typeface="Titillium" charset="0"/>
              </a:rPr>
            </a:b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Aggreagated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invoice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issueing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br>
              <a:rPr lang="pl-PL" sz="1400">
                <a:latin typeface="Titillium" charset="0"/>
                <a:ea typeface="Titillium" charset="0"/>
                <a:cs typeface="Titillium" charset="0"/>
              </a:rPr>
            </a:b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Revolving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invoices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issueing</a:t>
            </a: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pPr marL="0" indent="0">
              <a:buNone/>
            </a:pP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Automatic import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or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manual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entry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of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information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about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payments</a:t>
            </a: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pPr marL="0" indent="0">
              <a:buNone/>
            </a:pP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Sending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invoices</a:t>
            </a:r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endParaRPr lang="pl-PL" sz="1400">
              <a:latin typeface="Titillium" charset="0"/>
              <a:ea typeface="Titillium" charset="0"/>
              <a:cs typeface="Titillium" charset="0"/>
            </a:endParaRPr>
          </a:p>
          <a:p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Integration with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accounting</a:t>
            </a:r>
            <a:r>
              <a:rPr lang="pl-PL" sz="140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pl-PL" sz="1400" err="1">
                <a:latin typeface="Titillium" charset="0"/>
                <a:ea typeface="Titillium" charset="0"/>
                <a:cs typeface="Titillium" charset="0"/>
              </a:rPr>
              <a:t>systems</a:t>
            </a:r>
            <a:endParaRPr lang="pl-PL" sz="1400">
              <a:latin typeface="Titillium" charset="0"/>
              <a:ea typeface="Titillium" charset="0"/>
              <a:cs typeface="Titillium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01" y="1694573"/>
            <a:ext cx="5242443" cy="2735187"/>
          </a:xfrm>
          <a:prstGeom prst="rect">
            <a:avLst/>
          </a:prstGeom>
        </p:spPr>
      </p:pic>
      <p:sp>
        <p:nvSpPr>
          <p:cNvPr id="6" name="PoleTekstowe 6">
            <a:extLst>
              <a:ext uri="{FF2B5EF4-FFF2-40B4-BE49-F238E27FC236}">
                <a16:creationId xmlns:a16="http://schemas.microsoft.com/office/drawing/2014/main" id="{BD63922D-22B8-4FBA-B1A9-F7A887DB84A7}"/>
              </a:ext>
            </a:extLst>
          </p:cNvPr>
          <p:cNvSpPr txBox="1"/>
          <p:nvPr/>
        </p:nvSpPr>
        <p:spPr>
          <a:xfrm>
            <a:off x="253999" y="725019"/>
            <a:ext cx="5603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accent1"/>
                </a:solidFill>
              </a:rPr>
              <a:t>AUTOMATIC GENERATION OF INVOICES</a:t>
            </a:r>
          </a:p>
        </p:txBody>
      </p:sp>
    </p:spTree>
    <p:extLst>
      <p:ext uri="{BB962C8B-B14F-4D97-AF65-F5344CB8AC3E}">
        <p14:creationId xmlns:p14="http://schemas.microsoft.com/office/powerpoint/2010/main" val="17622756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360" y="256643"/>
            <a:ext cx="10657184" cy="864096"/>
          </a:xfrm>
        </p:spPr>
        <p:txBody>
          <a:bodyPr/>
          <a:lstStyle/>
          <a:p>
            <a:r>
              <a:rPr lang="pl-PL" sz="3200"/>
              <a:t>TMS. </a:t>
            </a:r>
            <a:r>
              <a:rPr lang="pl-PL" sz="3200" err="1"/>
              <a:t>Benefits</a:t>
            </a:r>
            <a:r>
              <a:rPr lang="pl-PL" sz="3200"/>
              <a:t>.</a:t>
            </a:r>
          </a:p>
        </p:txBody>
      </p:sp>
      <p:sp>
        <p:nvSpPr>
          <p:cNvPr id="7" name="Zaokrąglony prostokąt 6"/>
          <p:cNvSpPr>
            <a:spLocks noChangeAspect="1"/>
          </p:cNvSpPr>
          <p:nvPr/>
        </p:nvSpPr>
        <p:spPr>
          <a:xfrm>
            <a:off x="335360" y="1774139"/>
            <a:ext cx="1836000" cy="1608923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1. </a:t>
            </a:r>
            <a:br>
              <a:rPr lang="pl-PL" sz="1600" b="1">
                <a:solidFill>
                  <a:schemeClr val="tx2"/>
                </a:solidFill>
                <a:latin typeface="+mj-lt"/>
              </a:rPr>
            </a:br>
            <a:r>
              <a:rPr lang="pl-PL" sz="1600" b="1">
                <a:solidFill>
                  <a:schemeClr val="tx2"/>
                </a:solidFill>
                <a:latin typeface="+mj-lt"/>
              </a:rPr>
              <a:t>Planning and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optimisation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 of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orders</a:t>
            </a:r>
            <a:br>
              <a:rPr lang="pl-PL" sz="1600" b="1">
                <a:solidFill>
                  <a:schemeClr val="tx2"/>
                </a:solidFill>
                <a:latin typeface="+mj-lt"/>
              </a:rPr>
            </a:br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Zaokrąglony prostokąt 7"/>
          <p:cNvSpPr>
            <a:spLocks noChangeAspect="1"/>
          </p:cNvSpPr>
          <p:nvPr/>
        </p:nvSpPr>
        <p:spPr>
          <a:xfrm>
            <a:off x="2648699" y="1774139"/>
            <a:ext cx="1836000" cy="1608923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2. </a:t>
            </a:r>
            <a:br>
              <a:rPr lang="pl-PL" sz="1600" b="1">
                <a:solidFill>
                  <a:schemeClr val="tx2"/>
                </a:solidFill>
                <a:latin typeface="+mj-lt"/>
              </a:rPr>
            </a:br>
            <a:r>
              <a:rPr lang="pl-PL" sz="1600" b="1">
                <a:solidFill>
                  <a:schemeClr val="tx2"/>
                </a:solidFill>
                <a:latin typeface="+mj-lt"/>
              </a:rPr>
              <a:t>Exchange of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information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 with the driver</a:t>
            </a:r>
          </a:p>
        </p:txBody>
      </p:sp>
      <p:sp>
        <p:nvSpPr>
          <p:cNvPr id="9" name="Zaokrąglony prostokąt 8"/>
          <p:cNvSpPr>
            <a:spLocks noChangeAspect="1"/>
          </p:cNvSpPr>
          <p:nvPr/>
        </p:nvSpPr>
        <p:spPr>
          <a:xfrm>
            <a:off x="4962036" y="1774139"/>
            <a:ext cx="1836000" cy="1608923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3.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Summary</a:t>
            </a:r>
            <a:r>
              <a:rPr lang="pl-PL" sz="1600" b="1">
                <a:solidFill>
                  <a:schemeClr val="tx2"/>
                </a:solidFill>
                <a:latin typeface="+mj-lt"/>
              </a:rPr>
              <a:t> of order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realisation</a:t>
            </a:r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aokrąglony prostokąt 9"/>
          <p:cNvSpPr>
            <a:spLocks noChangeAspect="1"/>
          </p:cNvSpPr>
          <p:nvPr/>
        </p:nvSpPr>
        <p:spPr>
          <a:xfrm>
            <a:off x="7275375" y="1774139"/>
            <a:ext cx="1836000" cy="1608923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4.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Invoicing</a:t>
            </a:r>
            <a:endParaRPr lang="pl-PL" sz="1600" b="1">
              <a:solidFill>
                <a:schemeClr val="tx2"/>
              </a:solidFill>
              <a:latin typeface="+mj-lt"/>
            </a:endParaRPr>
          </a:p>
          <a:p>
            <a:pPr algn="ctr"/>
            <a:endParaRPr lang="pl-PL" sz="1600" b="1">
              <a:solidFill>
                <a:schemeClr val="tx2"/>
              </a:solidFill>
              <a:latin typeface="+mj-lt"/>
            </a:endParaRPr>
          </a:p>
          <a:p>
            <a:pPr algn="ctr"/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Symbol zastępczy zawartości 2"/>
          <p:cNvSpPr>
            <a:spLocks noGrp="1"/>
          </p:cNvSpPr>
          <p:nvPr>
            <p:ph idx="1"/>
          </p:nvPr>
        </p:nvSpPr>
        <p:spPr>
          <a:xfrm>
            <a:off x="335361" y="4013229"/>
            <a:ext cx="4710169" cy="1946699"/>
          </a:xfrm>
        </p:spPr>
        <p:txBody>
          <a:bodyPr>
            <a:normAutofit lnSpcReduction="10000"/>
          </a:bodyPr>
          <a:lstStyle/>
          <a:p>
            <a:r>
              <a:rPr lang="pl-PL" sz="1400" err="1"/>
              <a:t>Record</a:t>
            </a:r>
            <a:r>
              <a:rPr lang="pl-PL" sz="1400"/>
              <a:t> of </a:t>
            </a:r>
            <a:r>
              <a:rPr lang="pl-PL" sz="1400" err="1"/>
              <a:t>orders</a:t>
            </a:r>
            <a:endParaRPr lang="pl-PL" sz="1400"/>
          </a:p>
          <a:p>
            <a:r>
              <a:rPr lang="pl-PL" sz="1400" err="1"/>
              <a:t>Easy</a:t>
            </a:r>
            <a:r>
              <a:rPr lang="pl-PL" sz="1400"/>
              <a:t> </a:t>
            </a:r>
            <a:r>
              <a:rPr lang="pl-PL" sz="1400" err="1"/>
              <a:t>pairing</a:t>
            </a:r>
            <a:r>
              <a:rPr lang="pl-PL" sz="1400"/>
              <a:t> of </a:t>
            </a:r>
            <a:r>
              <a:rPr lang="pl-PL" sz="1400" err="1"/>
              <a:t>orders</a:t>
            </a:r>
            <a:r>
              <a:rPr lang="pl-PL" sz="1400"/>
              <a:t> with </a:t>
            </a:r>
            <a:r>
              <a:rPr lang="pl-PL" sz="1400" err="1"/>
              <a:t>recources</a:t>
            </a:r>
            <a:r>
              <a:rPr lang="pl-PL" sz="1400"/>
              <a:t> </a:t>
            </a:r>
          </a:p>
          <a:p>
            <a:r>
              <a:rPr lang="pl-PL" sz="1400" err="1"/>
              <a:t>Automatisation</a:t>
            </a:r>
            <a:r>
              <a:rPr lang="pl-PL" sz="1400"/>
              <a:t> of </a:t>
            </a:r>
            <a:r>
              <a:rPr lang="pl-PL" sz="1400" err="1"/>
              <a:t>dispatchers</a:t>
            </a:r>
            <a:r>
              <a:rPr lang="pl-PL" sz="1400"/>
              <a:t>’ </a:t>
            </a:r>
            <a:r>
              <a:rPr lang="pl-PL" sz="1400" err="1"/>
              <a:t>work</a:t>
            </a:r>
            <a:r>
              <a:rPr lang="pl-PL" sz="1400"/>
              <a:t>  </a:t>
            </a:r>
          </a:p>
          <a:p>
            <a:r>
              <a:rPr lang="pl-PL" sz="1400" err="1"/>
              <a:t>Simplifying</a:t>
            </a:r>
            <a:r>
              <a:rPr lang="pl-PL" sz="1400"/>
              <a:t> </a:t>
            </a:r>
            <a:r>
              <a:rPr lang="pl-PL" sz="1400" err="1"/>
              <a:t>complex</a:t>
            </a:r>
            <a:r>
              <a:rPr lang="pl-PL" sz="1400"/>
              <a:t> </a:t>
            </a:r>
            <a:r>
              <a:rPr lang="pl-PL" sz="1400" err="1"/>
              <a:t>operations</a:t>
            </a:r>
            <a:r>
              <a:rPr lang="pl-PL" sz="1400"/>
              <a:t>  </a:t>
            </a:r>
          </a:p>
          <a:p>
            <a:r>
              <a:rPr lang="pl-PL" sz="1400"/>
              <a:t>Register of </a:t>
            </a:r>
            <a:r>
              <a:rPr lang="pl-PL" sz="1400" err="1"/>
              <a:t>events</a:t>
            </a:r>
            <a:r>
              <a:rPr lang="pl-PL" sz="1400"/>
              <a:t> </a:t>
            </a:r>
            <a:r>
              <a:rPr lang="pl-PL" sz="1400" err="1"/>
              <a:t>during</a:t>
            </a:r>
            <a:r>
              <a:rPr lang="pl-PL" sz="1400"/>
              <a:t> a </a:t>
            </a:r>
            <a:r>
              <a:rPr lang="pl-PL" sz="1400" err="1"/>
              <a:t>route</a:t>
            </a:r>
            <a:r>
              <a:rPr lang="pl-PL" sz="1400"/>
              <a:t> </a:t>
            </a:r>
            <a:r>
              <a:rPr lang="pl-PL" sz="1400" err="1"/>
              <a:t>realisation</a:t>
            </a:r>
            <a:r>
              <a:rPr lang="pl-PL" sz="1400"/>
              <a:t> (</a:t>
            </a:r>
            <a:r>
              <a:rPr lang="pl-PL" sz="1400" err="1"/>
              <a:t>e.g</a:t>
            </a:r>
            <a:r>
              <a:rPr lang="pl-PL" sz="1400"/>
              <a:t> </a:t>
            </a:r>
            <a:r>
              <a:rPr lang="pl-PL" sz="1400" err="1"/>
              <a:t>change</a:t>
            </a:r>
            <a:r>
              <a:rPr lang="pl-PL" sz="1400"/>
              <a:t> of </a:t>
            </a:r>
            <a:r>
              <a:rPr lang="pl-PL" sz="1400" err="1"/>
              <a:t>sets</a:t>
            </a:r>
            <a:r>
              <a:rPr lang="pl-PL" sz="1400"/>
              <a:t>)</a:t>
            </a:r>
          </a:p>
          <a:p>
            <a:r>
              <a:rPr lang="pl-PL" sz="1400" err="1"/>
              <a:t>Optimisation</a:t>
            </a:r>
            <a:r>
              <a:rPr lang="pl-PL" sz="1400"/>
              <a:t> of </a:t>
            </a:r>
            <a:r>
              <a:rPr lang="pl-PL" sz="1400" err="1"/>
              <a:t>recources</a:t>
            </a:r>
            <a:r>
              <a:rPr lang="pl-PL" sz="1400"/>
              <a:t> in </a:t>
            </a:r>
            <a:r>
              <a:rPr lang="pl-PL" sz="1400" err="1"/>
              <a:t>possession</a:t>
            </a:r>
            <a:endParaRPr lang="pl-PL" sz="1400"/>
          </a:p>
        </p:txBody>
      </p:sp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5129410" y="4013229"/>
            <a:ext cx="4949655" cy="2420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016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0974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19330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pl-PL" sz="1400" err="1"/>
              <a:t>Elimination</a:t>
            </a:r>
            <a:r>
              <a:rPr lang="pl-PL" sz="1400"/>
              <a:t> of </a:t>
            </a:r>
            <a:r>
              <a:rPr lang="pl-PL" sz="1400" err="1"/>
              <a:t>routes</a:t>
            </a:r>
            <a:r>
              <a:rPr lang="pl-PL" sz="1400"/>
              <a:t> </a:t>
            </a:r>
            <a:r>
              <a:rPr lang="pl-PL" sz="1400" err="1"/>
              <a:t>without</a:t>
            </a:r>
            <a:r>
              <a:rPr lang="pl-PL" sz="1400"/>
              <a:t> cargo and </a:t>
            </a:r>
            <a:r>
              <a:rPr lang="pl-PL" sz="1400" err="1"/>
              <a:t>breaks</a:t>
            </a:r>
            <a:r>
              <a:rPr lang="pl-PL" sz="1400"/>
              <a:t> </a:t>
            </a:r>
            <a:r>
              <a:rPr lang="pl-PL" sz="1400" err="1"/>
              <a:t>between</a:t>
            </a:r>
            <a:r>
              <a:rPr lang="pl-PL" sz="1400"/>
              <a:t> </a:t>
            </a:r>
            <a:r>
              <a:rPr lang="pl-PL" sz="1400" err="1"/>
              <a:t>routes</a:t>
            </a:r>
            <a:r>
              <a:rPr lang="pl-PL" sz="1400"/>
              <a:t> </a:t>
            </a:r>
          </a:p>
          <a:p>
            <a:r>
              <a:rPr lang="pl-PL" sz="1400"/>
              <a:t>Management of </a:t>
            </a:r>
            <a:r>
              <a:rPr lang="pl-PL" sz="1400" err="1"/>
              <a:t>deposits</a:t>
            </a:r>
            <a:r>
              <a:rPr lang="pl-PL" sz="1400"/>
              <a:t>, </a:t>
            </a:r>
            <a:r>
              <a:rPr lang="pl-PL" sz="1400" err="1"/>
              <a:t>trailers</a:t>
            </a:r>
            <a:r>
              <a:rPr lang="pl-PL" sz="1400"/>
              <a:t>, </a:t>
            </a:r>
            <a:r>
              <a:rPr lang="pl-PL" sz="1400" err="1"/>
              <a:t>loadings</a:t>
            </a:r>
            <a:r>
              <a:rPr lang="pl-PL" sz="1400"/>
              <a:t> and </a:t>
            </a:r>
            <a:r>
              <a:rPr lang="pl-PL" sz="1400" err="1"/>
              <a:t>assigning</a:t>
            </a:r>
            <a:r>
              <a:rPr lang="pl-PL" sz="1400"/>
              <a:t> </a:t>
            </a:r>
            <a:r>
              <a:rPr lang="pl-PL" sz="1400" err="1"/>
              <a:t>them</a:t>
            </a:r>
            <a:r>
              <a:rPr lang="pl-PL" sz="1400"/>
              <a:t> to </a:t>
            </a:r>
            <a:r>
              <a:rPr lang="pl-PL" sz="1400" err="1"/>
              <a:t>other</a:t>
            </a:r>
            <a:r>
              <a:rPr lang="pl-PL" sz="1400"/>
              <a:t> </a:t>
            </a:r>
            <a:r>
              <a:rPr lang="pl-PL" sz="1400" err="1"/>
              <a:t>vehicles</a:t>
            </a:r>
            <a:r>
              <a:rPr lang="pl-PL" sz="1400"/>
              <a:t> </a:t>
            </a:r>
          </a:p>
          <a:p>
            <a:r>
              <a:rPr lang="pl-PL" sz="1400" err="1"/>
              <a:t>Correct</a:t>
            </a:r>
            <a:r>
              <a:rPr lang="pl-PL" sz="1400"/>
              <a:t> </a:t>
            </a:r>
            <a:r>
              <a:rPr lang="pl-PL" sz="1400" err="1"/>
              <a:t>assigning</a:t>
            </a:r>
            <a:r>
              <a:rPr lang="pl-PL" sz="1400"/>
              <a:t> of </a:t>
            </a:r>
            <a:r>
              <a:rPr lang="pl-PL" sz="1400" err="1"/>
              <a:t>cost</a:t>
            </a:r>
            <a:r>
              <a:rPr lang="pl-PL" sz="1400"/>
              <a:t> </a:t>
            </a:r>
            <a:r>
              <a:rPr lang="pl-PL" sz="1400" err="1"/>
              <a:t>parameters</a:t>
            </a:r>
            <a:r>
              <a:rPr lang="pl-PL" sz="1400"/>
              <a:t> and </a:t>
            </a:r>
            <a:r>
              <a:rPr lang="pl-PL" sz="1400" err="1"/>
              <a:t>calculating</a:t>
            </a:r>
            <a:r>
              <a:rPr lang="pl-PL" sz="1400"/>
              <a:t> </a:t>
            </a:r>
            <a:r>
              <a:rPr lang="pl-PL" sz="1400" err="1"/>
              <a:t>costs</a:t>
            </a:r>
            <a:r>
              <a:rPr lang="pl-PL" sz="1400"/>
              <a:t> of </a:t>
            </a:r>
            <a:r>
              <a:rPr lang="pl-PL" sz="1400" err="1"/>
              <a:t>each</a:t>
            </a:r>
            <a:r>
              <a:rPr lang="pl-PL" sz="1400"/>
              <a:t> order  </a:t>
            </a:r>
          </a:p>
          <a:p>
            <a:r>
              <a:rPr lang="pl-PL" sz="1400"/>
              <a:t>Automatic </a:t>
            </a:r>
            <a:r>
              <a:rPr lang="pl-PL" sz="1400" err="1"/>
              <a:t>invoicing</a:t>
            </a:r>
            <a:r>
              <a:rPr lang="pl-PL" sz="1400"/>
              <a:t> </a:t>
            </a:r>
          </a:p>
          <a:p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Connection with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other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frameLOGIC products -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FS.Mobile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Work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time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Tunelling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, etc.  (</a:t>
            </a:r>
            <a:r>
              <a:rPr lang="pl-PL" sz="1400" err="1">
                <a:solidFill>
                  <a:schemeClr val="bg2">
                    <a:lumMod val="50000"/>
                  </a:schemeClr>
                </a:solidFill>
              </a:rPr>
              <a:t>ultimately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3" name="Zaokrąglony prostokąt 9"/>
          <p:cNvSpPr>
            <a:spLocks noChangeAspect="1"/>
          </p:cNvSpPr>
          <p:nvPr/>
        </p:nvSpPr>
        <p:spPr>
          <a:xfrm>
            <a:off x="9588715" y="1773185"/>
            <a:ext cx="1836000" cy="1608923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tx2"/>
                </a:solidFill>
                <a:latin typeface="+mj-lt"/>
              </a:rPr>
              <a:t>5. </a:t>
            </a:r>
            <a:r>
              <a:rPr lang="pl-PL" sz="1600" b="1" err="1">
                <a:solidFill>
                  <a:schemeClr val="tx2"/>
                </a:solidFill>
                <a:latin typeface="+mj-lt"/>
              </a:rPr>
              <a:t>Reports</a:t>
            </a:r>
            <a:endParaRPr lang="pl-PL" sz="1600" b="1">
              <a:solidFill>
                <a:schemeClr val="tx2"/>
              </a:solidFill>
              <a:latin typeface="+mj-lt"/>
            </a:endParaRPr>
          </a:p>
          <a:p>
            <a:pPr algn="ctr"/>
            <a:endParaRPr lang="pl-PL" sz="1600" b="1">
              <a:solidFill>
                <a:schemeClr val="tx2"/>
              </a:solidFill>
              <a:latin typeface="+mj-lt"/>
            </a:endParaRPr>
          </a:p>
          <a:p>
            <a:pPr algn="ctr"/>
            <a:endParaRPr lang="pl-PL" sz="1600" b="1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96417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51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ddSecure">
  <a:themeElements>
    <a:clrScheme name="AddSecur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C93"/>
      </a:accent1>
      <a:accent2>
        <a:srgbClr val="EE72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ddSecur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chemeClr val="accent1"/>
          </a:solidFill>
          <a:headEnd type="triangle" w="lg" len="lg"/>
          <a:tailEnd type="triangle" w="lg" len="lg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32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1" id="{FEE1129D-C24A-4C70-B268-57FC9AA1EDD3}" vid="{F68B0345-DBDD-4028-B8C8-EC00237B29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58ff4d-00ab-4786-8136-816873153fbb">
      <UserInfo>
        <DisplayName>Michał Szprynger</DisplayName>
        <AccountId>18</AccountId>
        <AccountType/>
      </UserInfo>
      <UserInfo>
        <DisplayName>Claes Ödman</DisplayName>
        <AccountId>44</AccountId>
        <AccountType/>
      </UserInfo>
      <UserInfo>
        <DisplayName>Andrzej Kalupa</DisplayName>
        <AccountId>12</AccountId>
        <AccountType/>
      </UserInfo>
    </SharedWithUsers>
    <lcf76f155ced4ddcb4097134ff3c332f xmlns="161b9df0-80f1-4bef-a5f2-553130d13e02">
      <Terms xmlns="http://schemas.microsoft.com/office/infopath/2007/PartnerControls"/>
    </lcf76f155ced4ddcb4097134ff3c332f>
    <TaxCatchAll xmlns="7a58ff4d-00ab-4786-8136-816873153fb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52402B9ED2694EA7B53A42ED922365" ma:contentTypeVersion="18" ma:contentTypeDescription="Create a new document." ma:contentTypeScope="" ma:versionID="d82c0f54a7974e1cc3993107726e7892">
  <xsd:schema xmlns:xsd="http://www.w3.org/2001/XMLSchema" xmlns:xs="http://www.w3.org/2001/XMLSchema" xmlns:p="http://schemas.microsoft.com/office/2006/metadata/properties" xmlns:ns2="161b9df0-80f1-4bef-a5f2-553130d13e02" xmlns:ns3="7a58ff4d-00ab-4786-8136-816873153fbb" targetNamespace="http://schemas.microsoft.com/office/2006/metadata/properties" ma:root="true" ma:fieldsID="47fdd2395f2b20d7a28ace98b8becf78" ns2:_="" ns3:_="">
    <xsd:import namespace="161b9df0-80f1-4bef-a5f2-553130d13e02"/>
    <xsd:import namespace="7a58ff4d-00ab-4786-8136-816873153f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b9df0-80f1-4bef-a5f2-553130d13e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e2ca3f7-9b38-4bc7-b9fa-6765682e4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8ff4d-00ab-4786-8136-816873153fb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f7e41a3-807e-4764-851c-b6f9d9ba38f3}" ma:internalName="TaxCatchAll" ma:showField="CatchAllData" ma:web="7a58ff4d-00ab-4786-8136-816873153f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16F7C0-75C3-48F6-9EBF-B38F6FBCE15F}">
  <ds:schemaRefs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3b40f69d-3cac-4385-a471-faf6fb9e20b4"/>
    <ds:schemaRef ds:uri="f4a76c36-2df5-458a-b6db-109f635991d9"/>
    <ds:schemaRef ds:uri="http://www.w3.org/XML/1998/namespace"/>
    <ds:schemaRef ds:uri="7a58ff4d-00ab-4786-8136-816873153fbb"/>
    <ds:schemaRef ds:uri="161b9df0-80f1-4bef-a5f2-553130d13e02"/>
  </ds:schemaRefs>
</ds:datastoreItem>
</file>

<file path=customXml/itemProps2.xml><?xml version="1.0" encoding="utf-8"?>
<ds:datastoreItem xmlns:ds="http://schemas.openxmlformats.org/officeDocument/2006/customXml" ds:itemID="{73BD4B18-ED4D-4FD9-811B-EC7118EF8F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7548AF-1802-4A3E-85F9-C731144309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1b9df0-80f1-4bef-a5f2-553130d13e02"/>
    <ds:schemaRef ds:uri="7a58ff4d-00ab-4786-8136-816873153f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2020 Q1 AddSecure PPT Template</Template>
  <TotalTime>2</TotalTime>
  <Words>3123</Words>
  <Application>Microsoft Macintosh PowerPoint</Application>
  <PresentationFormat>Panoramiczny</PresentationFormat>
  <Paragraphs>909</Paragraphs>
  <Slides>94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94</vt:i4>
      </vt:variant>
    </vt:vector>
  </HeadingPairs>
  <TitlesOfParts>
    <vt:vector size="107" baseType="lpstr">
      <vt:lpstr>Arial</vt:lpstr>
      <vt:lpstr>Arial Black</vt:lpstr>
      <vt:lpstr>Calibri</vt:lpstr>
      <vt:lpstr>Calibri-Bold</vt:lpstr>
      <vt:lpstr>Courier New</vt:lpstr>
      <vt:lpstr>Helvetica</vt:lpstr>
      <vt:lpstr>Symbol</vt:lpstr>
      <vt:lpstr>Times New Roman</vt:lpstr>
      <vt:lpstr>Titillium</vt:lpstr>
      <vt:lpstr>TitilliumText25L 250 wt</vt:lpstr>
      <vt:lpstr>Ubuntu</vt:lpstr>
      <vt:lpstr>Wingdings</vt:lpstr>
      <vt:lpstr>AddSecure</vt:lpstr>
      <vt:lpstr>FLEET MANAGEMENT SYSTEM</vt:lpstr>
      <vt:lpstr>Transportation solutions</vt:lpstr>
      <vt:lpstr>Basic telematics</vt:lpstr>
      <vt:lpstr>Basic telematics</vt:lpstr>
      <vt:lpstr>Basic telematics</vt:lpstr>
      <vt:lpstr>Basic telematics</vt:lpstr>
      <vt:lpstr>Basic telematics</vt:lpstr>
      <vt:lpstr>Basic telematics</vt:lpstr>
      <vt:lpstr>Transportation solutions</vt:lpstr>
      <vt:lpstr>Fuel Control</vt:lpstr>
      <vt:lpstr>Fuel Control</vt:lpstr>
      <vt:lpstr>Fuel Control</vt:lpstr>
      <vt:lpstr>Fuel Control</vt:lpstr>
      <vt:lpstr>Fuel Control</vt:lpstr>
      <vt:lpstr>Fuel Control</vt:lpstr>
      <vt:lpstr>Fuel Control</vt:lpstr>
      <vt:lpstr>Fuel Control</vt:lpstr>
      <vt:lpstr>Fuel Control</vt:lpstr>
      <vt:lpstr>Fuel Control</vt:lpstr>
      <vt:lpstr>Fuel Control</vt:lpstr>
      <vt:lpstr>Fuel Control</vt:lpstr>
      <vt:lpstr>Transportation solutions</vt:lpstr>
      <vt:lpstr>Driver’s working hours (561/2006)</vt:lpstr>
      <vt:lpstr>Transportation solutions</vt:lpstr>
      <vt:lpstr>Remote Tachograph Download</vt:lpstr>
      <vt:lpstr>Remote Tachograph Download</vt:lpstr>
      <vt:lpstr>Transportation solutions</vt:lpstr>
      <vt:lpstr>Mobile solutions for drivers</vt:lpstr>
      <vt:lpstr>Transportation solutions</vt:lpstr>
      <vt:lpstr>Corridoring</vt:lpstr>
      <vt:lpstr>Corridoring</vt:lpstr>
      <vt:lpstr>Corridoring</vt:lpstr>
      <vt:lpstr>Corridoring</vt:lpstr>
      <vt:lpstr>Corridoring</vt:lpstr>
      <vt:lpstr>Corridoring</vt:lpstr>
      <vt:lpstr>Transportation solutions</vt:lpstr>
      <vt:lpstr>Ecodriving</vt:lpstr>
      <vt:lpstr>Ecodriving</vt:lpstr>
      <vt:lpstr>Ecodriving</vt:lpstr>
      <vt:lpstr>Transportation solutions</vt:lpstr>
      <vt:lpstr>Tyre pressure control</vt:lpstr>
      <vt:lpstr>Tyre pressure control</vt:lpstr>
      <vt:lpstr>Tyre pressure control</vt:lpstr>
      <vt:lpstr>Tyre pressure control</vt:lpstr>
      <vt:lpstr>Transportation solutions</vt:lpstr>
      <vt:lpstr>Maintenance management</vt:lpstr>
      <vt:lpstr>Transportation solutions</vt:lpstr>
      <vt:lpstr>Reports</vt:lpstr>
      <vt:lpstr>Reports</vt:lpstr>
      <vt:lpstr>Reports</vt:lpstr>
      <vt:lpstr>Reports</vt:lpstr>
      <vt:lpstr>Transportation solutions</vt:lpstr>
      <vt:lpstr>Temperature control</vt:lpstr>
      <vt:lpstr>Temperature control</vt:lpstr>
      <vt:lpstr>Temperature control</vt:lpstr>
      <vt:lpstr>Temperature control</vt:lpstr>
      <vt:lpstr>Transportation solutions</vt:lpstr>
      <vt:lpstr>TRANSPORT MANAGEMENT SYSTEM</vt:lpstr>
      <vt:lpstr>TMS. Orders management &amp; optimization.</vt:lpstr>
      <vt:lpstr>TMS. Orders management &amp; optimization.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1. Orders planning and optimization</vt:lpstr>
      <vt:lpstr>2. Exchange of information with the driver</vt:lpstr>
      <vt:lpstr>2. Exchange of information with the driver</vt:lpstr>
      <vt:lpstr>2. Exchange of information with the driver</vt:lpstr>
      <vt:lpstr>2. Exchange of information with the driver</vt:lpstr>
      <vt:lpstr>2. Exchange of information with the driver</vt:lpstr>
      <vt:lpstr>2. Exchange of information with the driver</vt:lpstr>
      <vt:lpstr>2. Exchange of information with the driver</vt:lpstr>
      <vt:lpstr>3. Summary of order realisation</vt:lpstr>
      <vt:lpstr>3. Summary of order realisation</vt:lpstr>
      <vt:lpstr>4. Reports</vt:lpstr>
      <vt:lpstr>4. Invoicing</vt:lpstr>
      <vt:lpstr>TMS. Benefits.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COMPLEX FLEET MANAGEMENT SYSTEM  FOR TRANSPORTATION Cos.</dc:title>
  <dc:creator>Marek Nogieć</dc:creator>
  <cp:lastModifiedBy>Michał Ferfecki</cp:lastModifiedBy>
  <cp:revision>4</cp:revision>
  <cp:lastPrinted>2019-07-08T10:28:16Z</cp:lastPrinted>
  <dcterms:created xsi:type="dcterms:W3CDTF">2021-07-07T09:00:49Z</dcterms:created>
  <dcterms:modified xsi:type="dcterms:W3CDTF">2025-05-20T13:35:56Z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0x0101000952402B9ED2694EA7B53A42ED922365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MediaServiceImageTags">
    <vt:lpwstr/>
  </property>
</Properties>
</file>